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7"/>
  </p:notesMasterIdLst>
  <p:handoutMasterIdLst>
    <p:handoutMasterId r:id="rId18"/>
  </p:handoutMasterIdLst>
  <p:sldIdLst>
    <p:sldId id="337" r:id="rId2"/>
    <p:sldId id="289" r:id="rId3"/>
    <p:sldId id="374" r:id="rId4"/>
    <p:sldId id="314" r:id="rId5"/>
    <p:sldId id="292" r:id="rId6"/>
    <p:sldId id="293" r:id="rId7"/>
    <p:sldId id="405" r:id="rId8"/>
    <p:sldId id="406" r:id="rId9"/>
    <p:sldId id="409" r:id="rId10"/>
    <p:sldId id="404" r:id="rId11"/>
    <p:sldId id="407" r:id="rId12"/>
    <p:sldId id="408" r:id="rId13"/>
    <p:sldId id="389" r:id="rId14"/>
    <p:sldId id="305" r:id="rId15"/>
    <p:sldId id="39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3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5082BF"/>
    <a:srgbClr val="CCFFCC"/>
    <a:srgbClr val="FFE7FF"/>
    <a:srgbClr val="E1FFFF"/>
    <a:srgbClr val="99FFCC"/>
    <a:srgbClr val="F3FFF3"/>
    <a:srgbClr val="FFCCF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85" autoAdjust="0"/>
    <p:restoredTop sz="94676" autoAdjust="0"/>
  </p:normalViewPr>
  <p:slideViewPr>
    <p:cSldViewPr>
      <p:cViewPr varScale="1">
        <p:scale>
          <a:sx n="67" d="100"/>
          <a:sy n="67" d="100"/>
        </p:scale>
        <p:origin x="9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E5813E-3374-43B8-BCA9-2D7576D4C0DC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F27FC8D-052B-4AAD-9FBD-41AEFABA6DDB}">
      <dgm:prSet phldrT="[Text]"/>
      <dgm:spPr/>
      <dgm:t>
        <a:bodyPr/>
        <a:lstStyle/>
        <a:p>
          <a:r>
            <a:rPr lang="bn-BD" dirty="0" smtClean="0"/>
            <a:t>প্রভাষক</a:t>
          </a:r>
          <a:endParaRPr lang="en-US" dirty="0"/>
        </a:p>
      </dgm:t>
    </dgm:pt>
    <dgm:pt modelId="{A6F0CF59-61C0-4E83-9179-78A95E15EB39}" type="parTrans" cxnId="{0CEEF148-4937-4755-AF87-DF96A5587C0C}">
      <dgm:prSet/>
      <dgm:spPr/>
      <dgm:t>
        <a:bodyPr/>
        <a:lstStyle/>
        <a:p>
          <a:endParaRPr lang="en-US"/>
        </a:p>
      </dgm:t>
    </dgm:pt>
    <dgm:pt modelId="{AE1FB888-C55A-4725-B4AC-0FE6427C7E75}" type="sibTrans" cxnId="{0CEEF148-4937-4755-AF87-DF96A5587C0C}">
      <dgm:prSet/>
      <dgm:spPr/>
      <dgm:t>
        <a:bodyPr/>
        <a:lstStyle/>
        <a:p>
          <a:endParaRPr lang="en-US"/>
        </a:p>
      </dgm:t>
    </dgm:pt>
    <dgm:pt modelId="{39F7BAAE-BE87-49C0-8AB9-AAF33A1F0501}">
      <dgm:prSet phldrT="[Text]"/>
      <dgm:spPr/>
      <dgm:t>
        <a:bodyPr/>
        <a:lstStyle/>
        <a:p>
          <a:r>
            <a:rPr lang="bn-BD" dirty="0" smtClean="0"/>
            <a:t>অধ্যাপক</a:t>
          </a:r>
          <a:endParaRPr lang="en-US" dirty="0"/>
        </a:p>
      </dgm:t>
    </dgm:pt>
    <dgm:pt modelId="{4602D123-E08A-44EC-9B0C-7A673B21679D}" type="parTrans" cxnId="{92842DDC-4FEE-440D-ACEE-6E43C0ABF7DB}">
      <dgm:prSet/>
      <dgm:spPr/>
      <dgm:t>
        <a:bodyPr/>
        <a:lstStyle/>
        <a:p>
          <a:endParaRPr lang="en-US"/>
        </a:p>
      </dgm:t>
    </dgm:pt>
    <dgm:pt modelId="{90C35F10-2322-4AB7-AADC-E5B39A4B816E}" type="sibTrans" cxnId="{92842DDC-4FEE-440D-ACEE-6E43C0ABF7DB}">
      <dgm:prSet/>
      <dgm:spPr/>
      <dgm:t>
        <a:bodyPr/>
        <a:lstStyle/>
        <a:p>
          <a:endParaRPr lang="en-US"/>
        </a:p>
      </dgm:t>
    </dgm:pt>
    <dgm:pt modelId="{7FB5C88E-52DF-4CE0-882C-FD1B2B6E2178}">
      <dgm:prSet/>
      <dgm:spPr/>
      <dgm:t>
        <a:bodyPr/>
        <a:lstStyle/>
        <a:p>
          <a:r>
            <a:rPr lang="bn-BD" dirty="0" smtClean="0"/>
            <a:t>সহকারী অধ্যাপক</a:t>
          </a:r>
          <a:endParaRPr lang="en-US" dirty="0"/>
        </a:p>
      </dgm:t>
    </dgm:pt>
    <dgm:pt modelId="{8E1E2F83-B476-4A67-AEDD-26C3CAAACE3B}" type="parTrans" cxnId="{C7D5B3DE-BBB4-4D46-89A7-B217B0F52132}">
      <dgm:prSet/>
      <dgm:spPr/>
      <dgm:t>
        <a:bodyPr/>
        <a:lstStyle/>
        <a:p>
          <a:endParaRPr lang="en-US"/>
        </a:p>
      </dgm:t>
    </dgm:pt>
    <dgm:pt modelId="{CBA51B84-5926-4A78-8AA8-F0C2917212A3}" type="sibTrans" cxnId="{C7D5B3DE-BBB4-4D46-89A7-B217B0F52132}">
      <dgm:prSet/>
      <dgm:spPr/>
      <dgm:t>
        <a:bodyPr/>
        <a:lstStyle/>
        <a:p>
          <a:endParaRPr lang="en-US"/>
        </a:p>
      </dgm:t>
    </dgm:pt>
    <dgm:pt modelId="{D0D72428-B671-44D7-B0AC-407EA03224AF}">
      <dgm:prSet phldrT="[Text]"/>
      <dgm:spPr/>
      <dgm:t>
        <a:bodyPr/>
        <a:lstStyle/>
        <a:p>
          <a:r>
            <a:rPr lang="bn-BD" dirty="0" smtClean="0"/>
            <a:t>সহযোগী অধ্যাপক</a:t>
          </a:r>
          <a:endParaRPr lang="en-US" dirty="0"/>
        </a:p>
      </dgm:t>
    </dgm:pt>
    <dgm:pt modelId="{78FFBFD8-51B7-4851-815E-9B4EF8A32A1F}" type="sibTrans" cxnId="{C0586D30-66F4-4B6E-BDF6-7A6247CB2EB7}">
      <dgm:prSet/>
      <dgm:spPr/>
      <dgm:t>
        <a:bodyPr/>
        <a:lstStyle/>
        <a:p>
          <a:endParaRPr lang="en-US"/>
        </a:p>
      </dgm:t>
    </dgm:pt>
    <dgm:pt modelId="{2E626B78-DA0F-46A3-B18A-68A277F17F96}" type="parTrans" cxnId="{C0586D30-66F4-4B6E-BDF6-7A6247CB2EB7}">
      <dgm:prSet/>
      <dgm:spPr/>
      <dgm:t>
        <a:bodyPr/>
        <a:lstStyle/>
        <a:p>
          <a:endParaRPr lang="en-US"/>
        </a:p>
      </dgm:t>
    </dgm:pt>
    <dgm:pt modelId="{28D52A4F-1525-4844-BF58-B7B7FEAFEA7B}" type="pres">
      <dgm:prSet presAssocID="{D3E5813E-3374-43B8-BCA9-2D7576D4C0DC}" presName="rootnode" presStyleCnt="0">
        <dgm:presLayoutVars>
          <dgm:chMax/>
          <dgm:chPref/>
          <dgm:dir/>
          <dgm:animLvl val="lvl"/>
        </dgm:presLayoutVars>
      </dgm:prSet>
      <dgm:spPr/>
    </dgm:pt>
    <dgm:pt modelId="{103BDAA5-E052-441E-9D02-9524AAF09DD5}" type="pres">
      <dgm:prSet presAssocID="{5F27FC8D-052B-4AAD-9FBD-41AEFABA6DDB}" presName="composite" presStyleCnt="0"/>
      <dgm:spPr/>
    </dgm:pt>
    <dgm:pt modelId="{9BF9DF31-E0FA-4571-A0E3-3FDF7F0872DC}" type="pres">
      <dgm:prSet presAssocID="{5F27FC8D-052B-4AAD-9FBD-41AEFABA6DDB}" presName="LShape" presStyleLbl="alignNode1" presStyleIdx="0" presStyleCnt="7"/>
      <dgm:spPr/>
    </dgm:pt>
    <dgm:pt modelId="{B862E782-F025-4707-927C-E6F2ECF23B79}" type="pres">
      <dgm:prSet presAssocID="{5F27FC8D-052B-4AAD-9FBD-41AEFABA6DDB}" presName="ParentText" presStyleLbl="revTx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5362CF-5FC1-457F-9D1C-207989DCBE5F}" type="pres">
      <dgm:prSet presAssocID="{5F27FC8D-052B-4AAD-9FBD-41AEFABA6DDB}" presName="Triangle" presStyleLbl="alignNode1" presStyleIdx="1" presStyleCnt="7"/>
      <dgm:spPr/>
    </dgm:pt>
    <dgm:pt modelId="{5C7AD3E8-D9DC-43D1-A7A7-E163F2F48ECA}" type="pres">
      <dgm:prSet presAssocID="{AE1FB888-C55A-4725-B4AC-0FE6427C7E75}" presName="sibTrans" presStyleCnt="0"/>
      <dgm:spPr/>
    </dgm:pt>
    <dgm:pt modelId="{1502E1E0-AD1B-4CB7-8491-FD6A6333F83E}" type="pres">
      <dgm:prSet presAssocID="{AE1FB888-C55A-4725-B4AC-0FE6427C7E75}" presName="space" presStyleCnt="0"/>
      <dgm:spPr/>
    </dgm:pt>
    <dgm:pt modelId="{DDACB23E-66C0-4830-AE01-9AD3ADEEF565}" type="pres">
      <dgm:prSet presAssocID="{7FB5C88E-52DF-4CE0-882C-FD1B2B6E2178}" presName="composite" presStyleCnt="0"/>
      <dgm:spPr/>
    </dgm:pt>
    <dgm:pt modelId="{B03EDC98-059D-44D7-AE86-DFD0C2CD282E}" type="pres">
      <dgm:prSet presAssocID="{7FB5C88E-52DF-4CE0-882C-FD1B2B6E2178}" presName="LShape" presStyleLbl="alignNode1" presStyleIdx="2" presStyleCnt="7"/>
      <dgm:spPr/>
    </dgm:pt>
    <dgm:pt modelId="{75DE19B2-0B8A-4C3A-A9A7-FC70A7374F91}" type="pres">
      <dgm:prSet presAssocID="{7FB5C88E-52DF-4CE0-882C-FD1B2B6E2178}" presName="ParentText" presStyleLbl="revTx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E361DC-3DE6-4086-8229-67A9B058FC30}" type="pres">
      <dgm:prSet presAssocID="{7FB5C88E-52DF-4CE0-882C-FD1B2B6E2178}" presName="Triangle" presStyleLbl="alignNode1" presStyleIdx="3" presStyleCnt="7"/>
      <dgm:spPr/>
    </dgm:pt>
    <dgm:pt modelId="{30A6CFAE-6EE9-4AC6-8D83-DFAD1018B3F3}" type="pres">
      <dgm:prSet presAssocID="{CBA51B84-5926-4A78-8AA8-F0C2917212A3}" presName="sibTrans" presStyleCnt="0"/>
      <dgm:spPr/>
    </dgm:pt>
    <dgm:pt modelId="{1C6AF912-388D-4BD8-92FD-455759C25034}" type="pres">
      <dgm:prSet presAssocID="{CBA51B84-5926-4A78-8AA8-F0C2917212A3}" presName="space" presStyleCnt="0"/>
      <dgm:spPr/>
    </dgm:pt>
    <dgm:pt modelId="{5673C345-3BF5-47F6-8A99-EF7D6D9A26FB}" type="pres">
      <dgm:prSet presAssocID="{D0D72428-B671-44D7-B0AC-407EA03224AF}" presName="composite" presStyleCnt="0"/>
      <dgm:spPr/>
    </dgm:pt>
    <dgm:pt modelId="{EEC73F57-820A-4206-B59D-0C5C4727D25D}" type="pres">
      <dgm:prSet presAssocID="{D0D72428-B671-44D7-B0AC-407EA03224AF}" presName="LShape" presStyleLbl="alignNode1" presStyleIdx="4" presStyleCnt="7"/>
      <dgm:spPr/>
    </dgm:pt>
    <dgm:pt modelId="{862E8B12-E394-4A54-A709-0FD1678CF0E9}" type="pres">
      <dgm:prSet presAssocID="{D0D72428-B671-44D7-B0AC-407EA03224AF}" presName="ParentText" presStyleLbl="revTx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2281E9-F2E8-472D-81F6-102148CFC8BD}" type="pres">
      <dgm:prSet presAssocID="{D0D72428-B671-44D7-B0AC-407EA03224AF}" presName="Triangle" presStyleLbl="alignNode1" presStyleIdx="5" presStyleCnt="7"/>
      <dgm:spPr/>
    </dgm:pt>
    <dgm:pt modelId="{564FE551-384C-44F6-94A2-C501F9BA6438}" type="pres">
      <dgm:prSet presAssocID="{78FFBFD8-51B7-4851-815E-9B4EF8A32A1F}" presName="sibTrans" presStyleCnt="0"/>
      <dgm:spPr/>
    </dgm:pt>
    <dgm:pt modelId="{FA028749-CE9D-4801-A257-252A068F5AA7}" type="pres">
      <dgm:prSet presAssocID="{78FFBFD8-51B7-4851-815E-9B4EF8A32A1F}" presName="space" presStyleCnt="0"/>
      <dgm:spPr/>
    </dgm:pt>
    <dgm:pt modelId="{0FB2BE96-A30A-40AC-A327-B7EE508BDD54}" type="pres">
      <dgm:prSet presAssocID="{39F7BAAE-BE87-49C0-8AB9-AAF33A1F0501}" presName="composite" presStyleCnt="0"/>
      <dgm:spPr/>
    </dgm:pt>
    <dgm:pt modelId="{CEA444FB-0DDB-4A50-A681-B7FD268AC33B}" type="pres">
      <dgm:prSet presAssocID="{39F7BAAE-BE87-49C0-8AB9-AAF33A1F0501}" presName="LShape" presStyleLbl="alignNode1" presStyleIdx="6" presStyleCnt="7"/>
      <dgm:spPr/>
    </dgm:pt>
    <dgm:pt modelId="{AAEA9F71-2D38-462E-ABC3-CD409DB28C2F}" type="pres">
      <dgm:prSet presAssocID="{39F7BAAE-BE87-49C0-8AB9-AAF33A1F0501}" presName="ParentText" presStyleLbl="revTx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5E94E7A-7E8A-4C94-88E1-7BABE0FE2026}" type="presOf" srcId="{5F27FC8D-052B-4AAD-9FBD-41AEFABA6DDB}" destId="{B862E782-F025-4707-927C-E6F2ECF23B79}" srcOrd="0" destOrd="0" presId="urn:microsoft.com/office/officeart/2009/3/layout/StepUpProcess"/>
    <dgm:cxn modelId="{705BF626-DB47-4C72-92D2-09EB6D365B4E}" type="presOf" srcId="{39F7BAAE-BE87-49C0-8AB9-AAF33A1F0501}" destId="{AAEA9F71-2D38-462E-ABC3-CD409DB28C2F}" srcOrd="0" destOrd="0" presId="urn:microsoft.com/office/officeart/2009/3/layout/StepUpProcess"/>
    <dgm:cxn modelId="{92842DDC-4FEE-440D-ACEE-6E43C0ABF7DB}" srcId="{D3E5813E-3374-43B8-BCA9-2D7576D4C0DC}" destId="{39F7BAAE-BE87-49C0-8AB9-AAF33A1F0501}" srcOrd="3" destOrd="0" parTransId="{4602D123-E08A-44EC-9B0C-7A673B21679D}" sibTransId="{90C35F10-2322-4AB7-AADC-E5B39A4B816E}"/>
    <dgm:cxn modelId="{0CEEF148-4937-4755-AF87-DF96A5587C0C}" srcId="{D3E5813E-3374-43B8-BCA9-2D7576D4C0DC}" destId="{5F27FC8D-052B-4AAD-9FBD-41AEFABA6DDB}" srcOrd="0" destOrd="0" parTransId="{A6F0CF59-61C0-4E83-9179-78A95E15EB39}" sibTransId="{AE1FB888-C55A-4725-B4AC-0FE6427C7E75}"/>
    <dgm:cxn modelId="{59D6B2BB-71DD-4389-8E48-DC2A4BA9C674}" type="presOf" srcId="{D0D72428-B671-44D7-B0AC-407EA03224AF}" destId="{862E8B12-E394-4A54-A709-0FD1678CF0E9}" srcOrd="0" destOrd="0" presId="urn:microsoft.com/office/officeart/2009/3/layout/StepUpProcess"/>
    <dgm:cxn modelId="{819F5B7E-D396-4393-AF7F-0E1784B84F56}" type="presOf" srcId="{7FB5C88E-52DF-4CE0-882C-FD1B2B6E2178}" destId="{75DE19B2-0B8A-4C3A-A9A7-FC70A7374F91}" srcOrd="0" destOrd="0" presId="urn:microsoft.com/office/officeart/2009/3/layout/StepUpProcess"/>
    <dgm:cxn modelId="{8CD4669A-62EF-4843-B9C5-A0A90835F21F}" type="presOf" srcId="{D3E5813E-3374-43B8-BCA9-2D7576D4C0DC}" destId="{28D52A4F-1525-4844-BF58-B7B7FEAFEA7B}" srcOrd="0" destOrd="0" presId="urn:microsoft.com/office/officeart/2009/3/layout/StepUpProcess"/>
    <dgm:cxn modelId="{C0586D30-66F4-4B6E-BDF6-7A6247CB2EB7}" srcId="{D3E5813E-3374-43B8-BCA9-2D7576D4C0DC}" destId="{D0D72428-B671-44D7-B0AC-407EA03224AF}" srcOrd="2" destOrd="0" parTransId="{2E626B78-DA0F-46A3-B18A-68A277F17F96}" sibTransId="{78FFBFD8-51B7-4851-815E-9B4EF8A32A1F}"/>
    <dgm:cxn modelId="{C7D5B3DE-BBB4-4D46-89A7-B217B0F52132}" srcId="{D3E5813E-3374-43B8-BCA9-2D7576D4C0DC}" destId="{7FB5C88E-52DF-4CE0-882C-FD1B2B6E2178}" srcOrd="1" destOrd="0" parTransId="{8E1E2F83-B476-4A67-AEDD-26C3CAAACE3B}" sibTransId="{CBA51B84-5926-4A78-8AA8-F0C2917212A3}"/>
    <dgm:cxn modelId="{C34CA552-3F51-4BF5-8371-4558DA809474}" type="presParOf" srcId="{28D52A4F-1525-4844-BF58-B7B7FEAFEA7B}" destId="{103BDAA5-E052-441E-9D02-9524AAF09DD5}" srcOrd="0" destOrd="0" presId="urn:microsoft.com/office/officeart/2009/3/layout/StepUpProcess"/>
    <dgm:cxn modelId="{F2777608-C059-401C-B270-CD9FDDB89F5C}" type="presParOf" srcId="{103BDAA5-E052-441E-9D02-9524AAF09DD5}" destId="{9BF9DF31-E0FA-4571-A0E3-3FDF7F0872DC}" srcOrd="0" destOrd="0" presId="urn:microsoft.com/office/officeart/2009/3/layout/StepUpProcess"/>
    <dgm:cxn modelId="{C0DF2E6D-EA40-49FD-B915-93C199018B6B}" type="presParOf" srcId="{103BDAA5-E052-441E-9D02-9524AAF09DD5}" destId="{B862E782-F025-4707-927C-E6F2ECF23B79}" srcOrd="1" destOrd="0" presId="urn:microsoft.com/office/officeart/2009/3/layout/StepUpProcess"/>
    <dgm:cxn modelId="{1276EB23-A9B9-4234-9E18-7B76E68C878B}" type="presParOf" srcId="{103BDAA5-E052-441E-9D02-9524AAF09DD5}" destId="{FC5362CF-5FC1-457F-9D1C-207989DCBE5F}" srcOrd="2" destOrd="0" presId="urn:microsoft.com/office/officeart/2009/3/layout/StepUpProcess"/>
    <dgm:cxn modelId="{ADF47A29-D4CE-489C-BAB3-15DFA8338BAF}" type="presParOf" srcId="{28D52A4F-1525-4844-BF58-B7B7FEAFEA7B}" destId="{5C7AD3E8-D9DC-43D1-A7A7-E163F2F48ECA}" srcOrd="1" destOrd="0" presId="urn:microsoft.com/office/officeart/2009/3/layout/StepUpProcess"/>
    <dgm:cxn modelId="{04FA67AF-5DE1-428A-B808-8A244A7DFC92}" type="presParOf" srcId="{5C7AD3E8-D9DC-43D1-A7A7-E163F2F48ECA}" destId="{1502E1E0-AD1B-4CB7-8491-FD6A6333F83E}" srcOrd="0" destOrd="0" presId="urn:microsoft.com/office/officeart/2009/3/layout/StepUpProcess"/>
    <dgm:cxn modelId="{ADECAF8E-A5F6-47A1-BB55-5CCB42A5CA9F}" type="presParOf" srcId="{28D52A4F-1525-4844-BF58-B7B7FEAFEA7B}" destId="{DDACB23E-66C0-4830-AE01-9AD3ADEEF565}" srcOrd="2" destOrd="0" presId="urn:microsoft.com/office/officeart/2009/3/layout/StepUpProcess"/>
    <dgm:cxn modelId="{B56D97FD-24C5-4EE0-9594-0DDB26F7E704}" type="presParOf" srcId="{DDACB23E-66C0-4830-AE01-9AD3ADEEF565}" destId="{B03EDC98-059D-44D7-AE86-DFD0C2CD282E}" srcOrd="0" destOrd="0" presId="urn:microsoft.com/office/officeart/2009/3/layout/StepUpProcess"/>
    <dgm:cxn modelId="{6046EC6A-E8BA-49E1-87BD-78821797C88F}" type="presParOf" srcId="{DDACB23E-66C0-4830-AE01-9AD3ADEEF565}" destId="{75DE19B2-0B8A-4C3A-A9A7-FC70A7374F91}" srcOrd="1" destOrd="0" presId="urn:microsoft.com/office/officeart/2009/3/layout/StepUpProcess"/>
    <dgm:cxn modelId="{501D3C31-0308-442E-B148-591B8E7BB409}" type="presParOf" srcId="{DDACB23E-66C0-4830-AE01-9AD3ADEEF565}" destId="{9BE361DC-3DE6-4086-8229-67A9B058FC30}" srcOrd="2" destOrd="0" presId="urn:microsoft.com/office/officeart/2009/3/layout/StepUpProcess"/>
    <dgm:cxn modelId="{3EF319DC-6764-4C7A-8437-E507124B0CCA}" type="presParOf" srcId="{28D52A4F-1525-4844-BF58-B7B7FEAFEA7B}" destId="{30A6CFAE-6EE9-4AC6-8D83-DFAD1018B3F3}" srcOrd="3" destOrd="0" presId="urn:microsoft.com/office/officeart/2009/3/layout/StepUpProcess"/>
    <dgm:cxn modelId="{88A01AFB-42BF-4E29-BBE3-B548BCBD40D8}" type="presParOf" srcId="{30A6CFAE-6EE9-4AC6-8D83-DFAD1018B3F3}" destId="{1C6AF912-388D-4BD8-92FD-455759C25034}" srcOrd="0" destOrd="0" presId="urn:microsoft.com/office/officeart/2009/3/layout/StepUpProcess"/>
    <dgm:cxn modelId="{9DB440A8-98A9-4808-8263-C6F34E035F88}" type="presParOf" srcId="{28D52A4F-1525-4844-BF58-B7B7FEAFEA7B}" destId="{5673C345-3BF5-47F6-8A99-EF7D6D9A26FB}" srcOrd="4" destOrd="0" presId="urn:microsoft.com/office/officeart/2009/3/layout/StepUpProcess"/>
    <dgm:cxn modelId="{AED5FB24-1DF6-4439-B26A-3363DC03D7B4}" type="presParOf" srcId="{5673C345-3BF5-47F6-8A99-EF7D6D9A26FB}" destId="{EEC73F57-820A-4206-B59D-0C5C4727D25D}" srcOrd="0" destOrd="0" presId="urn:microsoft.com/office/officeart/2009/3/layout/StepUpProcess"/>
    <dgm:cxn modelId="{4F78C1A6-45E8-4A1D-B764-61BBC54812EB}" type="presParOf" srcId="{5673C345-3BF5-47F6-8A99-EF7D6D9A26FB}" destId="{862E8B12-E394-4A54-A709-0FD1678CF0E9}" srcOrd="1" destOrd="0" presId="urn:microsoft.com/office/officeart/2009/3/layout/StepUpProcess"/>
    <dgm:cxn modelId="{08C7067B-FBCA-4F72-AD19-EB8DA7DD8574}" type="presParOf" srcId="{5673C345-3BF5-47F6-8A99-EF7D6D9A26FB}" destId="{8D2281E9-F2E8-472D-81F6-102148CFC8BD}" srcOrd="2" destOrd="0" presId="urn:microsoft.com/office/officeart/2009/3/layout/StepUpProcess"/>
    <dgm:cxn modelId="{6A9BBF55-1467-47D1-BC86-0AF5F9E54557}" type="presParOf" srcId="{28D52A4F-1525-4844-BF58-B7B7FEAFEA7B}" destId="{564FE551-384C-44F6-94A2-C501F9BA6438}" srcOrd="5" destOrd="0" presId="urn:microsoft.com/office/officeart/2009/3/layout/StepUpProcess"/>
    <dgm:cxn modelId="{0E2C5E69-E5B0-4D1A-8E80-BED2D084D2B7}" type="presParOf" srcId="{564FE551-384C-44F6-94A2-C501F9BA6438}" destId="{FA028749-CE9D-4801-A257-252A068F5AA7}" srcOrd="0" destOrd="0" presId="urn:microsoft.com/office/officeart/2009/3/layout/StepUpProcess"/>
    <dgm:cxn modelId="{B822447E-9C50-4881-A7A2-744EAA02CD87}" type="presParOf" srcId="{28D52A4F-1525-4844-BF58-B7B7FEAFEA7B}" destId="{0FB2BE96-A30A-40AC-A327-B7EE508BDD54}" srcOrd="6" destOrd="0" presId="urn:microsoft.com/office/officeart/2009/3/layout/StepUpProcess"/>
    <dgm:cxn modelId="{01AB74A2-0D29-4AE7-B9FA-37CFFB581995}" type="presParOf" srcId="{0FB2BE96-A30A-40AC-A327-B7EE508BDD54}" destId="{CEA444FB-0DDB-4A50-A681-B7FD268AC33B}" srcOrd="0" destOrd="0" presId="urn:microsoft.com/office/officeart/2009/3/layout/StepUpProcess"/>
    <dgm:cxn modelId="{4EFAE29D-140F-4E5E-8CFC-428BB74DBB89}" type="presParOf" srcId="{0FB2BE96-A30A-40AC-A327-B7EE508BDD54}" destId="{AAEA9F71-2D38-462E-ABC3-CD409DB28C2F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1A97419-DE26-4CED-8B51-D7D57A017EFD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67E865B-846B-46D8-BCF2-6089BFCCD999}">
      <dgm:prSet phldrT="[Text]"/>
      <dgm:spPr/>
      <dgm:t>
        <a:bodyPr/>
        <a:lstStyle/>
        <a:p>
          <a:r>
            <a:rPr lang="bn-BD" dirty="0" smtClean="0">
              <a:latin typeface="NikoshBAN" panose="02000000000000000000" pitchFamily="2" charset="0"/>
              <a:cs typeface="NikoshBAN" panose="02000000000000000000" pitchFamily="2" charset="0"/>
            </a:rPr>
            <a:t>পদোন্নতির ভিত্তিসমুহ </a:t>
          </a:r>
          <a:endParaRPr lang="en-US" dirty="0"/>
        </a:p>
      </dgm:t>
    </dgm:pt>
    <dgm:pt modelId="{85EBFAAA-D9C2-4A5D-9104-3D5F584C8366}" type="parTrans" cxnId="{CAE20E5D-69BF-4D30-AC02-1E3B6DE3BBE7}">
      <dgm:prSet/>
      <dgm:spPr/>
      <dgm:t>
        <a:bodyPr/>
        <a:lstStyle/>
        <a:p>
          <a:endParaRPr lang="en-US"/>
        </a:p>
      </dgm:t>
    </dgm:pt>
    <dgm:pt modelId="{DF31D526-42C8-4888-A1EE-7FF69B67A2FE}" type="sibTrans" cxnId="{CAE20E5D-69BF-4D30-AC02-1E3B6DE3BBE7}">
      <dgm:prSet/>
      <dgm:spPr/>
      <dgm:t>
        <a:bodyPr/>
        <a:lstStyle/>
        <a:p>
          <a:endParaRPr lang="en-US"/>
        </a:p>
      </dgm:t>
    </dgm:pt>
    <dgm:pt modelId="{DAE7A2F3-89DE-4D40-BEE1-E5AF4C9E70F3}">
      <dgm:prSet phldrT="[Text]"/>
      <dgm:spPr/>
      <dgm:t>
        <a:bodyPr/>
        <a:lstStyle/>
        <a:p>
          <a:r>
            <a:rPr lang="as-IN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জ্যেষ্ঠত্বের ভিত্তিতে পদোন্নতি </a:t>
          </a:r>
          <a:endParaRPr lang="en-US" dirty="0">
            <a:solidFill>
              <a:srgbClr val="FF0000"/>
            </a:solidFill>
          </a:endParaRPr>
        </a:p>
      </dgm:t>
    </dgm:pt>
    <dgm:pt modelId="{2443A2EB-DF31-4904-B7E7-96BCCFBFEC8F}" type="parTrans" cxnId="{ADB8B8C0-E20A-4DF0-9652-9C2E090669B8}">
      <dgm:prSet/>
      <dgm:spPr/>
      <dgm:t>
        <a:bodyPr/>
        <a:lstStyle/>
        <a:p>
          <a:endParaRPr lang="en-US"/>
        </a:p>
      </dgm:t>
    </dgm:pt>
    <dgm:pt modelId="{264CE510-D23D-4194-B883-0F5B32F79982}" type="sibTrans" cxnId="{ADB8B8C0-E20A-4DF0-9652-9C2E090669B8}">
      <dgm:prSet/>
      <dgm:spPr/>
      <dgm:t>
        <a:bodyPr/>
        <a:lstStyle/>
        <a:p>
          <a:endParaRPr lang="en-US"/>
        </a:p>
      </dgm:t>
    </dgm:pt>
    <dgm:pt modelId="{904A7775-0D38-4135-ADC3-0792A05381CC}">
      <dgm:prSet phldrT="[Text]" custT="1"/>
      <dgm:spPr/>
      <dgm:t>
        <a:bodyPr/>
        <a:lstStyle/>
        <a:p>
          <a:r>
            <a:rPr lang="bn-BD" sz="18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যোগ্যতা/</a:t>
          </a:r>
          <a:r>
            <a:rPr lang="as-IN" sz="18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মে</a:t>
          </a:r>
          <a:r>
            <a:rPr lang="bn-BD" sz="18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ধা</a:t>
          </a:r>
          <a:r>
            <a:rPr lang="as-IN" sz="18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ভিত্তিক পদোন্নতি </a:t>
          </a:r>
          <a:endParaRPr lang="en-US" sz="1800" dirty="0">
            <a:solidFill>
              <a:srgbClr val="FF0000"/>
            </a:solidFill>
          </a:endParaRPr>
        </a:p>
      </dgm:t>
    </dgm:pt>
    <dgm:pt modelId="{2A8438FC-6819-436E-AE8F-55C7F4E81176}" type="parTrans" cxnId="{716BFE27-85F6-4F69-BB84-9DD56F0AE39D}">
      <dgm:prSet/>
      <dgm:spPr/>
      <dgm:t>
        <a:bodyPr/>
        <a:lstStyle/>
        <a:p>
          <a:endParaRPr lang="en-US"/>
        </a:p>
      </dgm:t>
    </dgm:pt>
    <dgm:pt modelId="{C8F1E98A-A143-48C9-A023-B863EFDE2038}" type="sibTrans" cxnId="{716BFE27-85F6-4F69-BB84-9DD56F0AE39D}">
      <dgm:prSet/>
      <dgm:spPr/>
      <dgm:t>
        <a:bodyPr/>
        <a:lstStyle/>
        <a:p>
          <a:endParaRPr lang="en-US"/>
        </a:p>
      </dgm:t>
    </dgm:pt>
    <dgm:pt modelId="{CADEFDF6-E65A-4762-A915-9CB882688A26}">
      <dgm:prSet phldrT="[Text]" custT="1"/>
      <dgm:spPr/>
      <dgm:t>
        <a:bodyPr/>
        <a:lstStyle/>
        <a:p>
          <a:r>
            <a:rPr lang="as-IN" sz="18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জ্যেষ্ঠত্বের ভিত্তিতে পদোন্নতি</a:t>
          </a:r>
          <a:r>
            <a:rPr lang="bn-BD" sz="18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 ও যোগ্যতা/</a:t>
          </a:r>
          <a:r>
            <a:rPr lang="as-IN" sz="18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মে</a:t>
          </a:r>
          <a:r>
            <a:rPr lang="bn-BD" sz="18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ধা</a:t>
          </a:r>
          <a:r>
            <a:rPr lang="as-IN" sz="18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ভিত্তিক পদোন্নতি  </a:t>
          </a:r>
          <a:endParaRPr lang="en-US" sz="1800" dirty="0"/>
        </a:p>
      </dgm:t>
    </dgm:pt>
    <dgm:pt modelId="{83B415F2-A84B-42C4-9061-1FE03C920600}" type="parTrans" cxnId="{781682A3-0435-4C83-983A-830301E4F760}">
      <dgm:prSet/>
      <dgm:spPr/>
      <dgm:t>
        <a:bodyPr/>
        <a:lstStyle/>
        <a:p>
          <a:endParaRPr lang="en-US"/>
        </a:p>
      </dgm:t>
    </dgm:pt>
    <dgm:pt modelId="{1AD749AA-96F0-4D52-9AE1-F17B1129938A}" type="sibTrans" cxnId="{781682A3-0435-4C83-983A-830301E4F760}">
      <dgm:prSet/>
      <dgm:spPr/>
      <dgm:t>
        <a:bodyPr/>
        <a:lstStyle/>
        <a:p>
          <a:endParaRPr lang="en-US"/>
        </a:p>
      </dgm:t>
    </dgm:pt>
    <dgm:pt modelId="{A3D04C0B-1ADC-4D57-976E-662DA88F2147}" type="pres">
      <dgm:prSet presAssocID="{11A97419-DE26-4CED-8B51-D7D57A017EFD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C8E65AB-FF3B-4AE0-A5FF-4AF2B8EC9964}" type="pres">
      <dgm:prSet presAssocID="{567E865B-846B-46D8-BCF2-6089BFCCD999}" presName="centerShape" presStyleLbl="node0" presStyleIdx="0" presStyleCnt="1"/>
      <dgm:spPr/>
      <dgm:t>
        <a:bodyPr/>
        <a:lstStyle/>
        <a:p>
          <a:endParaRPr lang="en-US"/>
        </a:p>
      </dgm:t>
    </dgm:pt>
    <dgm:pt modelId="{C04AD0FF-72B7-406C-B1E6-FE4E143031AB}" type="pres">
      <dgm:prSet presAssocID="{DAE7A2F3-89DE-4D40-BEE1-E5AF4C9E70F3}" presName="node" presStyleLbl="node1" presStyleIdx="0" presStyleCnt="3" custScaleX="164562" custScaleY="1114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0B182A-A8AF-4820-B701-2016952FD4C4}" type="pres">
      <dgm:prSet presAssocID="{DAE7A2F3-89DE-4D40-BEE1-E5AF4C9E70F3}" presName="dummy" presStyleCnt="0"/>
      <dgm:spPr/>
    </dgm:pt>
    <dgm:pt modelId="{D13AB99B-FE90-47F7-AC88-81F36239AE7B}" type="pres">
      <dgm:prSet presAssocID="{264CE510-D23D-4194-B883-0F5B32F79982}" presName="sibTrans" presStyleLbl="sibTrans2D1" presStyleIdx="0" presStyleCnt="3"/>
      <dgm:spPr/>
    </dgm:pt>
    <dgm:pt modelId="{E980D685-763C-406F-9499-C4ABD093A715}" type="pres">
      <dgm:prSet presAssocID="{904A7775-0D38-4135-ADC3-0792A05381CC}" presName="node" presStyleLbl="node1" presStyleIdx="1" presStyleCnt="3" custScaleX="145590" custScaleY="1458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088203-E17E-4B4C-9F46-066D5DFF5416}" type="pres">
      <dgm:prSet presAssocID="{904A7775-0D38-4135-ADC3-0792A05381CC}" presName="dummy" presStyleCnt="0"/>
      <dgm:spPr/>
    </dgm:pt>
    <dgm:pt modelId="{A42C1633-0EDE-47D9-9006-E1A882847AB2}" type="pres">
      <dgm:prSet presAssocID="{C8F1E98A-A143-48C9-A023-B863EFDE2038}" presName="sibTrans" presStyleLbl="sibTrans2D1" presStyleIdx="1" presStyleCnt="3"/>
      <dgm:spPr/>
    </dgm:pt>
    <dgm:pt modelId="{71B3B771-9931-4E03-AAE8-505E4A5A69BD}" type="pres">
      <dgm:prSet presAssocID="{CADEFDF6-E65A-4762-A915-9CB882688A26}" presName="node" presStyleLbl="node1" presStyleIdx="2" presStyleCnt="3" custScaleX="132013" custScaleY="1458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D1E0C0-F0A3-45C4-9D00-76F960373D5B}" type="pres">
      <dgm:prSet presAssocID="{CADEFDF6-E65A-4762-A915-9CB882688A26}" presName="dummy" presStyleCnt="0"/>
      <dgm:spPr/>
    </dgm:pt>
    <dgm:pt modelId="{FC83B7C6-C504-4C7E-9255-37EF5FA719E2}" type="pres">
      <dgm:prSet presAssocID="{1AD749AA-96F0-4D52-9AE1-F17B1129938A}" presName="sibTrans" presStyleLbl="sibTrans2D1" presStyleIdx="2" presStyleCnt="3"/>
      <dgm:spPr/>
    </dgm:pt>
  </dgm:ptLst>
  <dgm:cxnLst>
    <dgm:cxn modelId="{716BFE27-85F6-4F69-BB84-9DD56F0AE39D}" srcId="{567E865B-846B-46D8-BCF2-6089BFCCD999}" destId="{904A7775-0D38-4135-ADC3-0792A05381CC}" srcOrd="1" destOrd="0" parTransId="{2A8438FC-6819-436E-AE8F-55C7F4E81176}" sibTransId="{C8F1E98A-A143-48C9-A023-B863EFDE2038}"/>
    <dgm:cxn modelId="{9C7204D4-B179-42DB-9319-C9B2E919B2F5}" type="presOf" srcId="{904A7775-0D38-4135-ADC3-0792A05381CC}" destId="{E980D685-763C-406F-9499-C4ABD093A715}" srcOrd="0" destOrd="0" presId="urn:microsoft.com/office/officeart/2005/8/layout/radial6"/>
    <dgm:cxn modelId="{FB6B0C72-B30C-4667-9B2C-61F42CE92885}" type="presOf" srcId="{567E865B-846B-46D8-BCF2-6089BFCCD999}" destId="{EC8E65AB-FF3B-4AE0-A5FF-4AF2B8EC9964}" srcOrd="0" destOrd="0" presId="urn:microsoft.com/office/officeart/2005/8/layout/radial6"/>
    <dgm:cxn modelId="{3A16DBBA-3A87-4049-98E8-5C1A107E5E92}" type="presOf" srcId="{11A97419-DE26-4CED-8B51-D7D57A017EFD}" destId="{A3D04C0B-1ADC-4D57-976E-662DA88F2147}" srcOrd="0" destOrd="0" presId="urn:microsoft.com/office/officeart/2005/8/layout/radial6"/>
    <dgm:cxn modelId="{904581FA-0914-41F0-B927-A7BF85407B48}" type="presOf" srcId="{1AD749AA-96F0-4D52-9AE1-F17B1129938A}" destId="{FC83B7C6-C504-4C7E-9255-37EF5FA719E2}" srcOrd="0" destOrd="0" presId="urn:microsoft.com/office/officeart/2005/8/layout/radial6"/>
    <dgm:cxn modelId="{781682A3-0435-4C83-983A-830301E4F760}" srcId="{567E865B-846B-46D8-BCF2-6089BFCCD999}" destId="{CADEFDF6-E65A-4762-A915-9CB882688A26}" srcOrd="2" destOrd="0" parTransId="{83B415F2-A84B-42C4-9061-1FE03C920600}" sibTransId="{1AD749AA-96F0-4D52-9AE1-F17B1129938A}"/>
    <dgm:cxn modelId="{A4547AD3-C863-45FC-9CDF-60DA3E65C647}" type="presOf" srcId="{CADEFDF6-E65A-4762-A915-9CB882688A26}" destId="{71B3B771-9931-4E03-AAE8-505E4A5A69BD}" srcOrd="0" destOrd="0" presId="urn:microsoft.com/office/officeart/2005/8/layout/radial6"/>
    <dgm:cxn modelId="{761CF50D-E070-4D9B-A933-263A90D3B276}" type="presOf" srcId="{264CE510-D23D-4194-B883-0F5B32F79982}" destId="{D13AB99B-FE90-47F7-AC88-81F36239AE7B}" srcOrd="0" destOrd="0" presId="urn:microsoft.com/office/officeart/2005/8/layout/radial6"/>
    <dgm:cxn modelId="{ADB8B8C0-E20A-4DF0-9652-9C2E090669B8}" srcId="{567E865B-846B-46D8-BCF2-6089BFCCD999}" destId="{DAE7A2F3-89DE-4D40-BEE1-E5AF4C9E70F3}" srcOrd="0" destOrd="0" parTransId="{2443A2EB-DF31-4904-B7E7-96BCCFBFEC8F}" sibTransId="{264CE510-D23D-4194-B883-0F5B32F79982}"/>
    <dgm:cxn modelId="{7E74920D-B5CA-4747-B2D1-3F1A160ABD9B}" type="presOf" srcId="{DAE7A2F3-89DE-4D40-BEE1-E5AF4C9E70F3}" destId="{C04AD0FF-72B7-406C-B1E6-FE4E143031AB}" srcOrd="0" destOrd="0" presId="urn:microsoft.com/office/officeart/2005/8/layout/radial6"/>
    <dgm:cxn modelId="{AE2EAC81-72A4-442B-A514-87A96F345C50}" type="presOf" srcId="{C8F1E98A-A143-48C9-A023-B863EFDE2038}" destId="{A42C1633-0EDE-47D9-9006-E1A882847AB2}" srcOrd="0" destOrd="0" presId="urn:microsoft.com/office/officeart/2005/8/layout/radial6"/>
    <dgm:cxn modelId="{CAE20E5D-69BF-4D30-AC02-1E3B6DE3BBE7}" srcId="{11A97419-DE26-4CED-8B51-D7D57A017EFD}" destId="{567E865B-846B-46D8-BCF2-6089BFCCD999}" srcOrd="0" destOrd="0" parTransId="{85EBFAAA-D9C2-4A5D-9104-3D5F584C8366}" sibTransId="{DF31D526-42C8-4888-A1EE-7FF69B67A2FE}"/>
    <dgm:cxn modelId="{1BFBE792-B816-471A-91E2-5A2EE4D56D39}" type="presParOf" srcId="{A3D04C0B-1ADC-4D57-976E-662DA88F2147}" destId="{EC8E65AB-FF3B-4AE0-A5FF-4AF2B8EC9964}" srcOrd="0" destOrd="0" presId="urn:microsoft.com/office/officeart/2005/8/layout/radial6"/>
    <dgm:cxn modelId="{7EC3FB48-9137-4301-8217-64FEF06F9EBB}" type="presParOf" srcId="{A3D04C0B-1ADC-4D57-976E-662DA88F2147}" destId="{C04AD0FF-72B7-406C-B1E6-FE4E143031AB}" srcOrd="1" destOrd="0" presId="urn:microsoft.com/office/officeart/2005/8/layout/radial6"/>
    <dgm:cxn modelId="{E0C9B748-9B1F-49B7-9770-DAC4C5AC9BBC}" type="presParOf" srcId="{A3D04C0B-1ADC-4D57-976E-662DA88F2147}" destId="{8A0B182A-A8AF-4820-B701-2016952FD4C4}" srcOrd="2" destOrd="0" presId="urn:microsoft.com/office/officeart/2005/8/layout/radial6"/>
    <dgm:cxn modelId="{F6775571-728B-4F6E-AA64-3FD3CB4CFD95}" type="presParOf" srcId="{A3D04C0B-1ADC-4D57-976E-662DA88F2147}" destId="{D13AB99B-FE90-47F7-AC88-81F36239AE7B}" srcOrd="3" destOrd="0" presId="urn:microsoft.com/office/officeart/2005/8/layout/radial6"/>
    <dgm:cxn modelId="{E7F9C8AC-592A-4DFF-B6AB-F4816BBC6279}" type="presParOf" srcId="{A3D04C0B-1ADC-4D57-976E-662DA88F2147}" destId="{E980D685-763C-406F-9499-C4ABD093A715}" srcOrd="4" destOrd="0" presId="urn:microsoft.com/office/officeart/2005/8/layout/radial6"/>
    <dgm:cxn modelId="{C6E7EF5E-E971-4A75-BABB-07AAAE63F6D5}" type="presParOf" srcId="{A3D04C0B-1ADC-4D57-976E-662DA88F2147}" destId="{51088203-E17E-4B4C-9F46-066D5DFF5416}" srcOrd="5" destOrd="0" presId="urn:microsoft.com/office/officeart/2005/8/layout/radial6"/>
    <dgm:cxn modelId="{DD5B272E-D28F-46EB-91D9-3BD9E3FBEA3A}" type="presParOf" srcId="{A3D04C0B-1ADC-4D57-976E-662DA88F2147}" destId="{A42C1633-0EDE-47D9-9006-E1A882847AB2}" srcOrd="6" destOrd="0" presId="urn:microsoft.com/office/officeart/2005/8/layout/radial6"/>
    <dgm:cxn modelId="{F18C61AE-C7B2-4993-87EC-CCC08640FCB0}" type="presParOf" srcId="{A3D04C0B-1ADC-4D57-976E-662DA88F2147}" destId="{71B3B771-9931-4E03-AAE8-505E4A5A69BD}" srcOrd="7" destOrd="0" presId="urn:microsoft.com/office/officeart/2005/8/layout/radial6"/>
    <dgm:cxn modelId="{6A4E814E-53EC-4230-87EC-514362AC8660}" type="presParOf" srcId="{A3D04C0B-1ADC-4D57-976E-662DA88F2147}" destId="{E4D1E0C0-F0A3-45C4-9D00-76F960373D5B}" srcOrd="8" destOrd="0" presId="urn:microsoft.com/office/officeart/2005/8/layout/radial6"/>
    <dgm:cxn modelId="{D3468F9B-9D80-4406-A39F-6E0DA663B058}" type="presParOf" srcId="{A3D04C0B-1ADC-4D57-976E-662DA88F2147}" destId="{FC83B7C6-C504-4C7E-9255-37EF5FA719E2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F9DF31-E0FA-4571-A0E3-3FDF7F0872DC}">
      <dsp:nvSpPr>
        <dsp:cNvPr id="0" name=""/>
        <dsp:cNvSpPr/>
      </dsp:nvSpPr>
      <dsp:spPr>
        <a:xfrm rot="5400000">
          <a:off x="421949" y="1823605"/>
          <a:ext cx="1249557" cy="2079235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62E782-F025-4707-927C-E6F2ECF23B79}">
      <dsp:nvSpPr>
        <dsp:cNvPr id="0" name=""/>
        <dsp:cNvSpPr/>
      </dsp:nvSpPr>
      <dsp:spPr>
        <a:xfrm>
          <a:off x="213367" y="2444849"/>
          <a:ext cx="1877145" cy="16454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3400" kern="1200" dirty="0" smtClean="0"/>
            <a:t>প্রভাষক</a:t>
          </a:r>
          <a:endParaRPr lang="en-US" sz="3400" kern="1200" dirty="0"/>
        </a:p>
      </dsp:txBody>
      <dsp:txXfrm>
        <a:off x="213367" y="2444849"/>
        <a:ext cx="1877145" cy="1645427"/>
      </dsp:txXfrm>
    </dsp:sp>
    <dsp:sp modelId="{FC5362CF-5FC1-457F-9D1C-207989DCBE5F}">
      <dsp:nvSpPr>
        <dsp:cNvPr id="0" name=""/>
        <dsp:cNvSpPr/>
      </dsp:nvSpPr>
      <dsp:spPr>
        <a:xfrm>
          <a:off x="1736333" y="1670530"/>
          <a:ext cx="354178" cy="354178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3EDC98-059D-44D7-AE86-DFD0C2CD282E}">
      <dsp:nvSpPr>
        <dsp:cNvPr id="0" name=""/>
        <dsp:cNvSpPr/>
      </dsp:nvSpPr>
      <dsp:spPr>
        <a:xfrm rot="5400000">
          <a:off x="2719941" y="1254965"/>
          <a:ext cx="1249557" cy="2079235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DE19B2-0B8A-4C3A-A9A7-FC70A7374F91}">
      <dsp:nvSpPr>
        <dsp:cNvPr id="0" name=""/>
        <dsp:cNvSpPr/>
      </dsp:nvSpPr>
      <dsp:spPr>
        <a:xfrm>
          <a:off x="2511359" y="1876208"/>
          <a:ext cx="1877145" cy="16454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3400" kern="1200" dirty="0" smtClean="0"/>
            <a:t>সহকারী অধ্যাপক</a:t>
          </a:r>
          <a:endParaRPr lang="en-US" sz="3400" kern="1200" dirty="0"/>
        </a:p>
      </dsp:txBody>
      <dsp:txXfrm>
        <a:off x="2511359" y="1876208"/>
        <a:ext cx="1877145" cy="1645427"/>
      </dsp:txXfrm>
    </dsp:sp>
    <dsp:sp modelId="{9BE361DC-3DE6-4086-8229-67A9B058FC30}">
      <dsp:nvSpPr>
        <dsp:cNvPr id="0" name=""/>
        <dsp:cNvSpPr/>
      </dsp:nvSpPr>
      <dsp:spPr>
        <a:xfrm>
          <a:off x="4034326" y="1101889"/>
          <a:ext cx="354178" cy="354178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C73F57-820A-4206-B59D-0C5C4727D25D}">
      <dsp:nvSpPr>
        <dsp:cNvPr id="0" name=""/>
        <dsp:cNvSpPr/>
      </dsp:nvSpPr>
      <dsp:spPr>
        <a:xfrm rot="5400000">
          <a:off x="5017934" y="686324"/>
          <a:ext cx="1249557" cy="2079235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2E8B12-E394-4A54-A709-0FD1678CF0E9}">
      <dsp:nvSpPr>
        <dsp:cNvPr id="0" name=""/>
        <dsp:cNvSpPr/>
      </dsp:nvSpPr>
      <dsp:spPr>
        <a:xfrm>
          <a:off x="4809352" y="1307568"/>
          <a:ext cx="1877145" cy="16454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3400" kern="1200" dirty="0" smtClean="0"/>
            <a:t>সহযোগী অধ্যাপক</a:t>
          </a:r>
          <a:endParaRPr lang="en-US" sz="3400" kern="1200" dirty="0"/>
        </a:p>
      </dsp:txBody>
      <dsp:txXfrm>
        <a:off x="4809352" y="1307568"/>
        <a:ext cx="1877145" cy="1645427"/>
      </dsp:txXfrm>
    </dsp:sp>
    <dsp:sp modelId="{8D2281E9-F2E8-472D-81F6-102148CFC8BD}">
      <dsp:nvSpPr>
        <dsp:cNvPr id="0" name=""/>
        <dsp:cNvSpPr/>
      </dsp:nvSpPr>
      <dsp:spPr>
        <a:xfrm>
          <a:off x="6332318" y="533249"/>
          <a:ext cx="354178" cy="354178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A444FB-0DDB-4A50-A681-B7FD268AC33B}">
      <dsp:nvSpPr>
        <dsp:cNvPr id="0" name=""/>
        <dsp:cNvSpPr/>
      </dsp:nvSpPr>
      <dsp:spPr>
        <a:xfrm rot="5400000">
          <a:off x="7315926" y="117684"/>
          <a:ext cx="1249557" cy="2079235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EA9F71-2D38-462E-ABC3-CD409DB28C2F}">
      <dsp:nvSpPr>
        <dsp:cNvPr id="0" name=""/>
        <dsp:cNvSpPr/>
      </dsp:nvSpPr>
      <dsp:spPr>
        <a:xfrm>
          <a:off x="7107344" y="738927"/>
          <a:ext cx="1877145" cy="16454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3400" kern="1200" dirty="0" smtClean="0"/>
            <a:t>অধ্যাপক</a:t>
          </a:r>
          <a:endParaRPr lang="en-US" sz="3400" kern="1200" dirty="0"/>
        </a:p>
      </dsp:txBody>
      <dsp:txXfrm>
        <a:off x="7107344" y="738927"/>
        <a:ext cx="1877145" cy="16454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83B7C6-C504-4C7E-9255-37EF5FA719E2}">
      <dsp:nvSpPr>
        <dsp:cNvPr id="0" name=""/>
        <dsp:cNvSpPr/>
      </dsp:nvSpPr>
      <dsp:spPr>
        <a:xfrm>
          <a:off x="2122329" y="764281"/>
          <a:ext cx="4794423" cy="4794423"/>
        </a:xfrm>
        <a:prstGeom prst="blockArc">
          <a:avLst>
            <a:gd name="adj1" fmla="val 9000000"/>
            <a:gd name="adj2" fmla="val 16200000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2C1633-0EDE-47D9-9006-E1A882847AB2}">
      <dsp:nvSpPr>
        <dsp:cNvPr id="0" name=""/>
        <dsp:cNvSpPr/>
      </dsp:nvSpPr>
      <dsp:spPr>
        <a:xfrm>
          <a:off x="2122329" y="764281"/>
          <a:ext cx="4794423" cy="4794423"/>
        </a:xfrm>
        <a:prstGeom prst="blockArc">
          <a:avLst>
            <a:gd name="adj1" fmla="val 1800000"/>
            <a:gd name="adj2" fmla="val 9000000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3AB99B-FE90-47F7-AC88-81F36239AE7B}">
      <dsp:nvSpPr>
        <dsp:cNvPr id="0" name=""/>
        <dsp:cNvSpPr/>
      </dsp:nvSpPr>
      <dsp:spPr>
        <a:xfrm>
          <a:off x="2122329" y="764281"/>
          <a:ext cx="4794423" cy="4794423"/>
        </a:xfrm>
        <a:prstGeom prst="blockArc">
          <a:avLst>
            <a:gd name="adj1" fmla="val 16200000"/>
            <a:gd name="adj2" fmla="val 1800000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8E65AB-FF3B-4AE0-A5FF-4AF2B8EC9964}">
      <dsp:nvSpPr>
        <dsp:cNvPr id="0" name=""/>
        <dsp:cNvSpPr/>
      </dsp:nvSpPr>
      <dsp:spPr>
        <a:xfrm>
          <a:off x="3415609" y="2057560"/>
          <a:ext cx="2207865" cy="22078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3600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পদোন্নতির ভিত্তিসমুহ </a:t>
          </a:r>
          <a:endParaRPr lang="en-US" sz="3600" kern="1200" dirty="0"/>
        </a:p>
      </dsp:txBody>
      <dsp:txXfrm>
        <a:off x="3738943" y="2380894"/>
        <a:ext cx="1561197" cy="1561197"/>
      </dsp:txXfrm>
    </dsp:sp>
    <dsp:sp modelId="{C04AD0FF-72B7-406C-B1E6-FE4E143031AB}">
      <dsp:nvSpPr>
        <dsp:cNvPr id="0" name=""/>
        <dsp:cNvSpPr/>
      </dsp:nvSpPr>
      <dsp:spPr>
        <a:xfrm>
          <a:off x="3247884" y="-41591"/>
          <a:ext cx="2543315" cy="172302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s-IN" sz="2700" kern="12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জ্যেষ্ঠত্বের ভিত্তিতে পদোন্নতি </a:t>
          </a:r>
          <a:endParaRPr lang="en-US" sz="2700" kern="1200" dirty="0">
            <a:solidFill>
              <a:srgbClr val="FF0000"/>
            </a:solidFill>
          </a:endParaRPr>
        </a:p>
      </dsp:txBody>
      <dsp:txXfrm>
        <a:off x="3620344" y="210740"/>
        <a:ext cx="1798395" cy="1218360"/>
      </dsp:txXfrm>
    </dsp:sp>
    <dsp:sp modelId="{E980D685-763C-406F-9499-C4ABD093A715}">
      <dsp:nvSpPr>
        <dsp:cNvPr id="0" name=""/>
        <dsp:cNvSpPr/>
      </dsp:nvSpPr>
      <dsp:spPr>
        <a:xfrm>
          <a:off x="5422353" y="3205428"/>
          <a:ext cx="2250101" cy="225370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1800" kern="12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যোগ্যতা/</a:t>
          </a:r>
          <a:r>
            <a:rPr lang="as-IN" sz="1800" kern="12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মে</a:t>
          </a:r>
          <a:r>
            <a:rPr lang="bn-BD" sz="1800" kern="12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ধা</a:t>
          </a:r>
          <a:r>
            <a:rPr lang="as-IN" sz="1800" kern="12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ভিত্তিক পদোন্নতি </a:t>
          </a:r>
          <a:endParaRPr lang="en-US" sz="1800" kern="1200" dirty="0">
            <a:solidFill>
              <a:srgbClr val="FF0000"/>
            </a:solidFill>
          </a:endParaRPr>
        </a:p>
      </dsp:txBody>
      <dsp:txXfrm>
        <a:off x="5751873" y="3535475"/>
        <a:ext cx="1591061" cy="1593608"/>
      </dsp:txXfrm>
    </dsp:sp>
    <dsp:sp modelId="{71B3B771-9931-4E03-AAE8-505E4A5A69BD}">
      <dsp:nvSpPr>
        <dsp:cNvPr id="0" name=""/>
        <dsp:cNvSpPr/>
      </dsp:nvSpPr>
      <dsp:spPr>
        <a:xfrm>
          <a:off x="1471545" y="3205428"/>
          <a:ext cx="2040268" cy="225370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s-IN" sz="1800" kern="12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জ্যেষ্ঠত্বের ভিত্তিতে পদোন্নতি</a:t>
          </a:r>
          <a:r>
            <a:rPr lang="bn-BD" sz="1800" kern="12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 ও যোগ্যতা/</a:t>
          </a:r>
          <a:r>
            <a:rPr lang="as-IN" sz="1800" kern="12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মে</a:t>
          </a:r>
          <a:r>
            <a:rPr lang="bn-BD" sz="1800" kern="12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ধা</a:t>
          </a:r>
          <a:r>
            <a:rPr lang="as-IN" sz="1800" kern="12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ভিত্তিক পদোন্নতি  </a:t>
          </a:r>
          <a:endParaRPr lang="en-US" sz="1800" kern="1200" dirty="0"/>
        </a:p>
      </dsp:txBody>
      <dsp:txXfrm>
        <a:off x="1770335" y="3535475"/>
        <a:ext cx="1442688" cy="15936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ggggggggggg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16BE27-0032-41A6-B894-A9C7AC78B223}" type="datetimeFigureOut">
              <a:rPr lang="en-US" smtClean="0"/>
              <a:t>22-Mar-16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5C3203-E0CF-4138-B4D1-48B5DFFDE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191343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ggggggggggg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C19913-C5EA-40EF-8837-11E326574A4D}" type="datetimeFigureOut">
              <a:rPr lang="en-US" smtClean="0"/>
              <a:t>22-Mar-16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F4F62-3C76-4EB7-B99E-6C0D7D6752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602892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/>
              <a:t>ছবিগুলো</a:t>
            </a:r>
            <a:r>
              <a:rPr lang="bn-BD" baseline="0" dirty="0" smtClean="0"/>
              <a:t> দেখিয়ে শিক্ষক ছাত্র/ছাত্রিদের নিকট থেকে আরও বিভিন্ন প্রশ্নের মাধ্যমে</a:t>
            </a:r>
            <a:r>
              <a:rPr lang="en-US" baseline="0" dirty="0" smtClean="0"/>
              <a:t> </a:t>
            </a:r>
            <a:r>
              <a:rPr lang="bn-BD" baseline="0" dirty="0" smtClean="0"/>
              <a:t>পাসওয়ার্ড বা নিরাপত্তার বিভিন্ন দিকগুলো নিয়ে আলোচনা করতে পারেন ।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F4F62-3C76-4EB7-B99E-6C0D7D675275}" type="slidenum">
              <a:rPr lang="en-US" smtClean="0"/>
              <a:t>4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ggggggggggg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62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F4F62-3C76-4EB7-B99E-6C0D7D675275}" type="slidenum">
              <a:rPr lang="en-US" smtClean="0"/>
              <a:t>5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ggggggggggg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973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22-Mar-16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54398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1" name="applause.wav"/>
          </p:stSnd>
        </p:sndAc>
      </p:transition>
    </mc:Choice>
    <mc:Fallback>
      <p:transition spd="slow">
        <p:fade/>
        <p:sndAc>
          <p:stSnd>
            <p:snd r:embed="rId1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22-Mar-16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67171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1" name="applause.wav"/>
          </p:stSnd>
        </p:sndAc>
      </p:transition>
    </mc:Choice>
    <mc:Fallback>
      <p:transition spd="slow">
        <p:fade/>
        <p:sndAc>
          <p:stSnd>
            <p:snd r:embed="rId1" name="applause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22-Mar-16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09056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1" name="applause.wav"/>
          </p:stSnd>
        </p:sndAc>
      </p:transition>
    </mc:Choice>
    <mc:Fallback>
      <p:transition spd="slow">
        <p:fade/>
        <p:sndAc>
          <p:stSnd>
            <p:snd r:embed="rId1" name="applause.wav"/>
          </p:stSnd>
        </p:sndAc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22-Mar-16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7731040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1" name="applause.wav"/>
          </p:stSnd>
        </p:sndAc>
      </p:transition>
    </mc:Choice>
    <mc:Fallback>
      <p:transition spd="slow">
        <p:fade/>
        <p:sndAc>
          <p:stSnd>
            <p:snd r:embed="rId1" name="applause.wav"/>
          </p:stSnd>
        </p:sndAc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22-Mar-16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44437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1" name="applause.wav"/>
          </p:stSnd>
        </p:sndAc>
      </p:transition>
    </mc:Choice>
    <mc:Fallback>
      <p:transition spd="slow">
        <p:fade/>
        <p:sndAc>
          <p:stSnd>
            <p:snd r:embed="rId1" name="applause.wav"/>
          </p:stSnd>
        </p:sndAc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22-Mar-16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5767544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1" name="applause.wav"/>
          </p:stSnd>
        </p:sndAc>
      </p:transition>
    </mc:Choice>
    <mc:Fallback>
      <p:transition spd="slow">
        <p:fade/>
        <p:sndAc>
          <p:stSnd>
            <p:snd r:embed="rId1" name="applause.wav"/>
          </p:stSnd>
        </p:sndAc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22-Mar-16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78719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1" name="applause.wav"/>
          </p:stSnd>
        </p:sndAc>
      </p:transition>
    </mc:Choice>
    <mc:Fallback>
      <p:transition spd="slow">
        <p:fade/>
        <p:sndAc>
          <p:stSnd>
            <p:snd r:embed="rId1" name="applause.wav"/>
          </p:stSnd>
        </p:sndAc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22-Mar-16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13715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1" name="applause.wav"/>
          </p:stSnd>
        </p:sndAc>
      </p:transition>
    </mc:Choice>
    <mc:Fallback>
      <p:transition spd="slow">
        <p:fade/>
        <p:sndAc>
          <p:stSnd>
            <p:snd r:embed="rId1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22-Mar-16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45590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1" name="applause.wav"/>
          </p:stSnd>
        </p:sndAc>
      </p:transition>
    </mc:Choice>
    <mc:Fallback>
      <p:transition spd="slow">
        <p:fade/>
        <p:sndAc>
          <p:stSnd>
            <p:snd r:embed="rId1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22-Mar-16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75410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1" name="applause.wav"/>
          </p:stSnd>
        </p:sndAc>
      </p:transition>
    </mc:Choice>
    <mc:Fallback>
      <p:transition spd="slow">
        <p:fade/>
        <p:sndAc>
          <p:stSnd>
            <p:snd r:embed="rId1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22-Mar-16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43477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1" name="applause.wav"/>
          </p:stSnd>
        </p:sndAc>
      </p:transition>
    </mc:Choice>
    <mc:Fallback>
      <p:transition spd="slow">
        <p:fade/>
        <p:sndAc>
          <p:stSnd>
            <p:snd r:embed="rId1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22-Mar-16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05655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1" name="applause.wav"/>
          </p:stSnd>
        </p:sndAc>
      </p:transition>
    </mc:Choice>
    <mc:Fallback>
      <p:transition spd="slow">
        <p:fade/>
        <p:sndAc>
          <p:stSnd>
            <p:snd r:embed="rId1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22-Mar-16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19940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1" name="applause.wav"/>
          </p:stSnd>
        </p:sndAc>
      </p:transition>
    </mc:Choice>
    <mc:Fallback>
      <p:transition spd="slow">
        <p:fade/>
        <p:sndAc>
          <p:stSnd>
            <p:snd r:embed="rId1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22-Mar-16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21171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1" name="applause.wav"/>
          </p:stSnd>
        </p:sndAc>
      </p:transition>
    </mc:Choice>
    <mc:Fallback>
      <p:transition spd="slow">
        <p:fade/>
        <p:sndAc>
          <p:stSnd>
            <p:snd r:embed="rId1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22-Mar-16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2788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1" name="applause.wav"/>
          </p:stSnd>
        </p:sndAc>
      </p:transition>
    </mc:Choice>
    <mc:Fallback>
      <p:transition spd="slow">
        <p:fade/>
        <p:sndAc>
          <p:stSnd>
            <p:snd r:embed="rId1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22-Mar-16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86765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1" name="applause.wav"/>
          </p:stSnd>
        </p:sndAc>
      </p:transition>
    </mc:Choice>
    <mc:Fallback>
      <p:transition spd="slow">
        <p:fade/>
        <p:sndAc>
          <p:stSnd>
            <p:snd r:embed="rId1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22-Mar-16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2044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1" name="applause.wav"/>
          </p:stSnd>
        </p:sndAc>
      </p:transition>
    </mc:Choice>
    <mc:Fallback>
      <p:transition spd="slow">
        <p:fade/>
        <p:sndAc>
          <p:stSnd>
            <p:snd r:embed="rId1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audio" Target="../media/audio1.wav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D8BD707-D9CF-40AE-B4C6-C98DA3205C09}" type="datetimeFigureOut">
              <a:rPr lang="en-US" smtClean="0"/>
              <a:pPr/>
              <a:t>22-Mar-16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397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19" name="applause.wav"/>
          </p:stSnd>
        </p:sndAc>
      </p:transition>
    </mc:Choice>
    <mc:Fallback>
      <p:transition spd="slow">
        <p:fade/>
        <p:sndAc>
          <p:stSnd>
            <p:snd r:embed="rId19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png"/><Relationship Id="rId4" Type="http://schemas.openxmlformats.org/officeDocument/2006/relationships/image" Target="../media/image1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143000"/>
            <a:ext cx="7315200" cy="501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523999" y="221159"/>
            <a:ext cx="6248401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/>
            <a:r>
              <a:rPr lang="bn-BD" sz="4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সবাইকে শুভেচ্ছা ও অভিনন্দন</a:t>
            </a:r>
            <a:endParaRPr lang="en-US" sz="4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3736734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916477"/>
            <a:ext cx="89916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s-IN" sz="2800" dirty="0">
                <a:solidFill>
                  <a:srgbClr val="333333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নিম্নতর পদ থেকে আপেক্ষাকৃত উচ্চতর পদে কাউকে পদোন্নতির ক্ষেত্রে যদি চাকুরীর মেয়াদ বিবেচনায় নির্বাচন করা হয় তবে তাকে জ্যেষ্ঠত্বের ভিত্তিতে পদোন্নতি বলে।</a:t>
            </a:r>
          </a:p>
          <a:p>
            <a:r>
              <a:rPr lang="as-IN" sz="2800" dirty="0"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as-IN" sz="2800" dirty="0">
                <a:latin typeface="NikoshBAN" panose="02000000000000000000" pitchFamily="2" charset="0"/>
                <a:cs typeface="NikoshBAN" panose="02000000000000000000" pitchFamily="2" charset="0"/>
              </a:rPr>
            </a:b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19400" y="304800"/>
            <a:ext cx="41136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s-IN" sz="28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জ্যেষ্ঠত্বের ভিত্তিতে </a:t>
            </a:r>
            <a:r>
              <a:rPr lang="as-IN" sz="2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পদোন্নতি</a:t>
            </a:r>
            <a:r>
              <a:rPr lang="bn-BD" sz="2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 ধারণা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5122" name="Picture 2" descr="পদোন্নতি এর চিত্র ফলাফল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2438400"/>
            <a:ext cx="7848600" cy="40386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10292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371600"/>
            <a:ext cx="9144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s-IN" sz="2800" dirty="0">
                <a:solidFill>
                  <a:srgbClr val="333333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প্রতিষ্ঠানে নিয়োজিত কোন কর্মীকে শুধুমাত্র যোগ্যতার বিবেচনায় নিম্নতর পদ থেকে অপেক্ষাকৃত উন্নতর পদে উন্নীত </a:t>
            </a:r>
            <a:r>
              <a:rPr lang="as-IN" sz="2800" dirty="0" smtClean="0">
                <a:solidFill>
                  <a:srgbClr val="333333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করাকে</a:t>
            </a:r>
            <a:r>
              <a:rPr lang="bn-BD" sz="2800" dirty="0" smtClean="0">
                <a:solidFill>
                  <a:srgbClr val="333333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যোগ্যতা</a:t>
            </a:r>
            <a:r>
              <a:rPr lang="bn-BD" sz="2800" dirty="0">
                <a:solidFill>
                  <a:srgbClr val="333333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/</a:t>
            </a:r>
            <a:r>
              <a:rPr lang="as-IN" sz="2800" dirty="0" smtClean="0">
                <a:solidFill>
                  <a:srgbClr val="333333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মে</a:t>
            </a:r>
            <a:r>
              <a:rPr lang="bn-BD" sz="2800" dirty="0" smtClean="0">
                <a:solidFill>
                  <a:srgbClr val="333333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ধা</a:t>
            </a:r>
            <a:r>
              <a:rPr lang="as-IN" sz="2800" dirty="0" smtClean="0">
                <a:solidFill>
                  <a:srgbClr val="333333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ভিত্তিক </a:t>
            </a:r>
            <a:r>
              <a:rPr lang="as-IN" sz="2800" dirty="0">
                <a:solidFill>
                  <a:srgbClr val="333333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পদোন্নতি বলে।</a:t>
            </a:r>
          </a:p>
          <a:p>
            <a:r>
              <a:rPr lang="as-IN" sz="2800" dirty="0"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as-IN" sz="2800" dirty="0">
                <a:latin typeface="NikoshBAN" panose="02000000000000000000" pitchFamily="2" charset="0"/>
                <a:cs typeface="NikoshBAN" panose="02000000000000000000" pitchFamily="2" charset="0"/>
              </a:rPr>
            </a:b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33600" y="381000"/>
            <a:ext cx="556594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36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যোগ্যতা/</a:t>
            </a:r>
            <a:r>
              <a:rPr lang="as-IN" sz="36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মে</a:t>
            </a:r>
            <a:r>
              <a:rPr lang="bn-BD" sz="36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ধা</a:t>
            </a:r>
            <a:r>
              <a:rPr lang="as-IN" sz="36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ভিত্তিক </a:t>
            </a:r>
            <a:r>
              <a:rPr lang="as-IN" sz="3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পদোন্নত</a:t>
            </a:r>
            <a:r>
              <a:rPr lang="bn-BD" sz="3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ির ধারণা</a:t>
            </a:r>
            <a:endParaRPr lang="en-US" sz="3600" dirty="0">
              <a:solidFill>
                <a:srgbClr val="FF0000"/>
              </a:solidFill>
            </a:endParaRPr>
          </a:p>
        </p:txBody>
      </p:sp>
      <p:pic>
        <p:nvPicPr>
          <p:cNvPr id="7170" name="Picture 2" descr="পদোন্নতি এর চিত্র ফলাফল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438400"/>
            <a:ext cx="8229600" cy="41148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087140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0" y="228600"/>
            <a:ext cx="49359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as-IN" sz="2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জ্যেষ্ঠত্ব</a:t>
            </a:r>
            <a:r>
              <a:rPr lang="bn-BD" sz="2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28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ও যোগ্যতা/</a:t>
            </a:r>
            <a:r>
              <a:rPr lang="as-IN" sz="28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মে</a:t>
            </a:r>
            <a:r>
              <a:rPr lang="bn-BD" sz="28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ধা</a:t>
            </a:r>
            <a:r>
              <a:rPr lang="as-IN" sz="28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ভিত্তিক পদোন্নতি  </a:t>
            </a:r>
            <a:endParaRPr lang="en-US" sz="2800" dirty="0"/>
          </a:p>
        </p:txBody>
      </p:sp>
      <p:pic>
        <p:nvPicPr>
          <p:cNvPr id="8194" name="Picture 2" descr="পদোন্নতি এর চিত্র ফলাফল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524000"/>
            <a:ext cx="7848600" cy="518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917365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3429000"/>
            <a:ext cx="86868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+mj-lt"/>
              <a:buAutoNum type="arabicPeriod"/>
            </a:pPr>
            <a:r>
              <a:rPr lang="bn-BD" sz="3200" dirty="0">
                <a:ln w="0"/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পদোন্নতি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bn-BD" sz="3200" dirty="0" smtClean="0">
                <a:ln w="0"/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বলতে </a:t>
            </a:r>
            <a:r>
              <a:rPr lang="bn-BD" sz="3200" dirty="0">
                <a:ln w="0"/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 বুঝ?</a:t>
            </a:r>
          </a:p>
          <a:p>
            <a:pPr lvl="0">
              <a:buFont typeface="+mj-lt"/>
              <a:buAutoNum type="arabicPeriod"/>
            </a:pPr>
            <a:r>
              <a:rPr lang="bn-BD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32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জ্যেষ্ঠত্বের ভিত্তিতে পদোন্নতি </a:t>
            </a:r>
            <a:r>
              <a:rPr lang="bn-BD" sz="3200" dirty="0" smtClean="0">
                <a:ln w="0"/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বলতে </a:t>
            </a:r>
            <a:r>
              <a:rPr lang="bn-BD" sz="3200" dirty="0">
                <a:ln w="0"/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 বুঝ?</a:t>
            </a:r>
          </a:p>
          <a:p>
            <a:pPr lvl="0">
              <a:buFont typeface="+mj-lt"/>
              <a:buAutoNum type="arabicPeriod"/>
            </a:pPr>
            <a:r>
              <a:rPr lang="bn-BD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যোগ্যতা/</a:t>
            </a:r>
            <a:r>
              <a:rPr lang="as-IN" sz="32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মে</a:t>
            </a:r>
            <a:r>
              <a:rPr lang="bn-BD" sz="32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ধা</a:t>
            </a:r>
            <a:r>
              <a:rPr lang="as-IN" sz="32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ভিত্তিক পদোন্নতি </a:t>
            </a:r>
            <a:r>
              <a:rPr lang="bn-BD" sz="3200" dirty="0" smtClean="0">
                <a:ln w="0"/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বলতে </a:t>
            </a:r>
            <a:r>
              <a:rPr lang="bn-BD" sz="3200" dirty="0">
                <a:ln w="0"/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 বুঝ</a:t>
            </a:r>
            <a:r>
              <a:rPr lang="bn-BD" sz="3200" dirty="0" smtClean="0">
                <a:ln w="0"/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bn-BD" sz="3200" dirty="0">
              <a:ln w="0"/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0">
              <a:buFont typeface="+mj-lt"/>
              <a:buAutoNum type="arabicPeriod"/>
            </a:pPr>
            <a:r>
              <a:rPr lang="en-US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32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জ্যেষ্ঠত্বের ভিত্তিতে পদোন্নতি</a:t>
            </a:r>
            <a:r>
              <a:rPr lang="bn-BD" sz="32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 যোগ্যতা/</a:t>
            </a:r>
            <a:r>
              <a:rPr lang="as-IN" sz="32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মে</a:t>
            </a:r>
            <a:r>
              <a:rPr lang="bn-BD" sz="32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ধা</a:t>
            </a:r>
            <a:r>
              <a:rPr lang="as-IN" sz="32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ভিত্তিক পদোন্নতি </a:t>
            </a:r>
            <a:r>
              <a:rPr lang="en-US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r>
              <a:rPr lang="bn-BD" sz="3200" dirty="0" smtClean="0">
                <a:ln w="0"/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বলতে </a:t>
            </a:r>
            <a:r>
              <a:rPr lang="bn-BD" sz="3200" dirty="0" smtClean="0">
                <a:ln w="0"/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 বুঝ?</a:t>
            </a:r>
          </a:p>
          <a:p>
            <a:pPr lvl="0">
              <a:buFont typeface="+mj-lt"/>
              <a:buAutoNum type="arabicPeriod"/>
            </a:pPr>
            <a:endParaRPr lang="en-US" sz="3200" dirty="0">
              <a:ln w="0"/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BD" sz="3200" dirty="0">
              <a:ln w="0"/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16559" y="152400"/>
            <a:ext cx="2863284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bn-BD" sz="88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endParaRPr lang="en-US" sz="88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600888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182540" y="63959"/>
            <a:ext cx="2805112" cy="836154"/>
          </a:xfrm>
          <a:prstGeom prst="roundRect">
            <a:avLst>
              <a:gd name="adj" fmla="val 15378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ctr"/>
            <a:r>
              <a:rPr lang="bn-BD" sz="44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বাড়ির কাজ</a:t>
            </a:r>
          </a:p>
        </p:txBody>
      </p:sp>
      <p:sp>
        <p:nvSpPr>
          <p:cNvPr id="3" name="Rectangle 2"/>
          <p:cNvSpPr/>
          <p:nvPr/>
        </p:nvSpPr>
        <p:spPr>
          <a:xfrm>
            <a:off x="838200" y="5867400"/>
            <a:ext cx="743426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2800" b="1" dirty="0" smtClean="0">
                <a:solidFill>
                  <a:schemeClr val="bg2">
                    <a:lumMod val="10000"/>
                  </a:schemeClr>
                </a:solidFill>
                <a:latin typeface="NikoshBAN" panose="02000000000000000000"/>
                <a:cs typeface="NikoshBAN" panose="02000000000000000000" pitchFamily="2" charset="0"/>
              </a:rPr>
              <a:t>তোমার মতে </a:t>
            </a:r>
            <a:r>
              <a:rPr lang="bn-BD" sz="2800" b="1" dirty="0" smtClean="0">
                <a:solidFill>
                  <a:schemeClr val="bg2">
                    <a:lumMod val="10000"/>
                  </a:schemeClr>
                </a:solidFill>
                <a:latin typeface="NikoshBAN" panose="02000000000000000000"/>
                <a:cs typeface="NikoshBAN" panose="02000000000000000000" pitchFamily="2" charset="0"/>
              </a:rPr>
              <a:t>পদোন্নতির ভিত্তি কি হওয়া উচিত ? লিখে </a:t>
            </a:r>
            <a:r>
              <a:rPr lang="bn-BD" sz="2800" b="1" dirty="0" smtClean="0">
                <a:solidFill>
                  <a:schemeClr val="bg2">
                    <a:lumMod val="10000"/>
                  </a:schemeClr>
                </a:solidFill>
                <a:latin typeface="NikoshBAN" panose="02000000000000000000"/>
                <a:cs typeface="NikoshBAN" panose="02000000000000000000" pitchFamily="2" charset="0"/>
              </a:rPr>
              <a:t>আনবে।</a:t>
            </a:r>
            <a:endParaRPr lang="bn-BD" sz="2800" b="1" dirty="0">
              <a:ln w="0"/>
              <a:solidFill>
                <a:schemeClr val="tx1">
                  <a:lumMod val="95000"/>
                  <a:lumOff val="5000"/>
                </a:schemeClr>
              </a:solidFill>
              <a:latin typeface="NikoshBAN" panose="02000000000000000000"/>
              <a:cs typeface="NikoshBAN" pitchFamily="2" charset="0"/>
            </a:endParaRPr>
          </a:p>
        </p:txBody>
      </p:sp>
      <p:pic>
        <p:nvPicPr>
          <p:cNvPr id="10242" name="Picture 2" descr="পদোন্নতি এর চিত্র ফলাফল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696" y="1295400"/>
            <a:ext cx="7162800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761887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80260" y="2150745"/>
            <a:ext cx="4983481" cy="2954655"/>
          </a:xfrm>
          <a:prstGeom prst="rect">
            <a:avLst/>
          </a:prstGeom>
          <a:noFill/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16600" b="1" dirty="0">
                <a:ln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600" b="1" dirty="0">
              <a:ln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2000" b="1" dirty="0">
              <a:ln/>
              <a:blipFill>
                <a:blip r:embed="rId3"/>
                <a:tile tx="0" ty="0" sx="100000" sy="100000" flip="none" algn="tl"/>
              </a:blip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28888" y="1066800"/>
            <a:ext cx="4086225" cy="1015663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algn="ctr"/>
            <a:r>
              <a:rPr lang="bn-BD" sz="6000" b="1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blipFill>
                  <a:blip r:embed="rId4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তোমাদেরকে</a:t>
            </a:r>
            <a:endParaRPr lang="en-US" sz="6000" b="1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blipFill>
                <a:blip r:embed="rId4"/>
                <a:tile tx="0" ty="0" sx="100000" sy="100000" flip="none" algn="tl"/>
              </a:blip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2" descr="C:\Users\mr\Desktop\maria\Clipart_Rose_PNG_Picture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flipH="1">
            <a:off x="6948485" y="1509712"/>
            <a:ext cx="1883791" cy="3105150"/>
          </a:xfrm>
          <a:prstGeom prst="rect">
            <a:avLst/>
          </a:prstGeom>
          <a:noFill/>
        </p:spPr>
      </p:pic>
      <p:pic>
        <p:nvPicPr>
          <p:cNvPr id="5" name="Picture 2" descr="C:\Users\mr\Desktop\maria\Clipart_Rose_PNG_Picture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49809" y="1509712"/>
            <a:ext cx="1883791" cy="31051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3547949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2.77778E-6 4.81481E-6 L -2.77778E-6 -0.07223 " pathEditMode="relative" rAng="0" ptsTypes="AA">
                                      <p:cBhvr>
                                        <p:cTn id="11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12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5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245461" y="0"/>
            <a:ext cx="4898539" cy="36132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bn-BD" sz="20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5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মোঃআব্বাস</a:t>
            </a:r>
            <a:r>
              <a:rPr lang="en-US" sz="5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আলী</a:t>
            </a:r>
            <a:endParaRPr lang="bn-BD" sz="5400" b="1" dirty="0" smtClean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  <a:p>
            <a:pPr algn="ctr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সহকারি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cs typeface="NikoshBAN" panose="02000000000000000000" pitchFamily="2" charset="0"/>
              </a:rPr>
              <a:t>অধ্যাপক</a:t>
            </a:r>
            <a:r>
              <a:rPr lang="en-US" sz="2000" dirty="0"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en-US" sz="2000" dirty="0" err="1">
                <a:latin typeface="NikoshBAN" panose="02000000000000000000" pitchFamily="2" charset="0"/>
                <a:cs typeface="NikoshBAN" panose="02000000000000000000" pitchFamily="2" charset="0"/>
              </a:rPr>
              <a:t>ব্যবস্থাপনা</a:t>
            </a:r>
            <a:r>
              <a:rPr lang="en-US" sz="2000" dirty="0"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</a:p>
          <a:p>
            <a:pPr algn="ctr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000" dirty="0" err="1">
                <a:latin typeface="NikoshBAN" panose="02000000000000000000" pitchFamily="2" charset="0"/>
                <a:cs typeface="NikoshBAN" panose="02000000000000000000" pitchFamily="2" charset="0"/>
              </a:rPr>
              <a:t>জি,টি</a:t>
            </a:r>
            <a:r>
              <a:rPr lang="en-US" sz="2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cs typeface="NikoshBAN" panose="02000000000000000000" pitchFamily="2" charset="0"/>
              </a:rPr>
              <a:t>ডিগ্রী</a:t>
            </a:r>
            <a:r>
              <a:rPr lang="en-US" sz="2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cs typeface="NikoshBAN" panose="02000000000000000000" pitchFamily="2" charset="0"/>
              </a:rPr>
              <a:t>কলেজ</a:t>
            </a:r>
            <a:r>
              <a:rPr lang="en-US" sz="2000" dirty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2000" dirty="0" err="1">
                <a:latin typeface="NikoshBAN" panose="02000000000000000000" pitchFamily="2" charset="0"/>
                <a:cs typeface="NikoshBAN" panose="02000000000000000000" pitchFamily="2" charset="0"/>
              </a:rPr>
              <a:t>তালসার</a:t>
            </a:r>
            <a:r>
              <a:rPr lang="en-US" sz="2000" dirty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  <a:p>
            <a:pPr algn="ctr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000" dirty="0" err="1">
                <a:latin typeface="NikoshBAN" panose="02000000000000000000" pitchFamily="2" charset="0"/>
                <a:cs typeface="NikoshBAN" panose="02000000000000000000" pitchFamily="2" charset="0"/>
              </a:rPr>
              <a:t>কোটচাঁদপুর</a:t>
            </a:r>
            <a:r>
              <a:rPr lang="en-US" sz="2000" dirty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2000" dirty="0" err="1">
                <a:latin typeface="NikoshBAN" panose="02000000000000000000" pitchFamily="2" charset="0"/>
                <a:cs typeface="NikoshBAN" panose="02000000000000000000" pitchFamily="2" charset="0"/>
              </a:rPr>
              <a:t>ঝিনাইদহ</a:t>
            </a:r>
            <a:r>
              <a:rPr lang="en-US" sz="2000" dirty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pPr algn="ctr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NikoshBAN" panose="02000000000000000000" pitchFamily="2" charset="0"/>
              </a:rPr>
              <a:t>Facebook: </a:t>
            </a:r>
            <a:r>
              <a:rPr lang="en-US" sz="2000" dirty="0" err="1">
                <a:latin typeface="Times New Roman" panose="02020603050405020304" pitchFamily="18" charset="0"/>
                <a:cs typeface="NikoshBAN" panose="02000000000000000000" pitchFamily="2" charset="0"/>
              </a:rPr>
              <a:t>সহঃঅধ্যাপক</a:t>
            </a:r>
            <a:r>
              <a:rPr lang="en-US" sz="2000" dirty="0">
                <a:latin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NikoshBAN" panose="02000000000000000000" pitchFamily="2" charset="0"/>
              </a:rPr>
              <a:t>আব্বাস</a:t>
            </a:r>
            <a:r>
              <a:rPr lang="en-US" sz="2000" dirty="0">
                <a:latin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NikoshBAN" panose="02000000000000000000" pitchFamily="2" charset="0"/>
              </a:rPr>
              <a:t>আলী</a:t>
            </a:r>
            <a:endParaRPr lang="en-US" sz="2000" dirty="0">
              <a:latin typeface="Times New Roman" panose="02020603050405020304" pitchFamily="18" charset="0"/>
              <a:cs typeface="NikoshBAN" panose="02000000000000000000" pitchFamily="2" charset="0"/>
            </a:endParaRPr>
          </a:p>
          <a:p>
            <a:pPr algn="ctr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NikoshBAN" panose="02000000000000000000" pitchFamily="2" charset="0"/>
              </a:rPr>
              <a:t>GMAIL: abbasali</a:t>
            </a:r>
            <a:r>
              <a:rPr lang="en-US" sz="2000" dirty="0">
                <a:latin typeface="Times New Roman" panose="02020603050405020304" pitchFamily="18" charset="0"/>
                <a:cs typeface="Arial" panose="020B0604020202020204" pitchFamily="34" charset="0"/>
              </a:rPr>
              <a:t>1976@gmail.com</a:t>
            </a:r>
            <a:endParaRPr lang="en-US" sz="2000" dirty="0">
              <a:latin typeface="Times New Roman" panose="02020603050405020304" pitchFamily="18" charset="0"/>
              <a:cs typeface="NikoshBAN" panose="02000000000000000000" pitchFamily="2" charset="0"/>
            </a:endParaRPr>
          </a:p>
          <a:p>
            <a:pPr algn="ctr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000" dirty="0" err="1">
                <a:latin typeface="NikoshBAN" panose="02000000000000000000" pitchFamily="2" charset="0"/>
                <a:cs typeface="NikoshBAN" panose="02000000000000000000" pitchFamily="2" charset="0"/>
              </a:rPr>
              <a:t>মোবাইল</a:t>
            </a:r>
            <a:r>
              <a:rPr lang="en-US" sz="2000" dirty="0">
                <a:latin typeface="NikoshBAN" panose="02000000000000000000" pitchFamily="2" charset="0"/>
                <a:cs typeface="NikoshBAN" panose="02000000000000000000" pitchFamily="2" charset="0"/>
              </a:rPr>
              <a:t>: ০১৯১১৬৫৫৭৮৪#০১৭১৭৩৩৭১১৬</a:t>
            </a:r>
          </a:p>
        </p:txBody>
      </p:sp>
      <p:sp>
        <p:nvSpPr>
          <p:cNvPr id="6" name="Rectangle 5"/>
          <p:cNvSpPr/>
          <p:nvPr/>
        </p:nvSpPr>
        <p:spPr>
          <a:xfrm>
            <a:off x="5420637" y="3982015"/>
            <a:ext cx="322628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buFont typeface="Arial" charset="0"/>
              <a:buNone/>
              <a:defRPr/>
            </a:pPr>
            <a:r>
              <a:rPr lang="en-US" sz="28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sz="28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: </a:t>
            </a:r>
            <a:r>
              <a:rPr lang="en-US" sz="28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একাদশ</a:t>
            </a:r>
            <a:endParaRPr lang="en-US" sz="2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 fontAlgn="auto">
              <a:buFont typeface="Arial" charset="0"/>
              <a:buNone/>
              <a:defRPr/>
            </a:pPr>
            <a:r>
              <a:rPr lang="bn-BD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ব্যবস্থাপনা </a:t>
            </a:r>
            <a:endParaRPr lang="en-US" sz="2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marL="68580" indent="-68580" algn="ctr">
              <a:defRPr/>
            </a:pPr>
            <a:r>
              <a:rPr lang="bn-BD" sz="2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বিষয়ঃ</a:t>
            </a:r>
            <a:r>
              <a:rPr lang="en-US" sz="28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2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পদোন্নতি</a:t>
            </a:r>
            <a:endParaRPr lang="en-US" sz="28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 fontAlgn="auto">
              <a:defRPr/>
            </a:pPr>
            <a:r>
              <a:rPr lang="en-US" sz="2800" dirty="0" err="1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সময়</a:t>
            </a:r>
            <a:r>
              <a:rPr lang="en-US" sz="28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: </a:t>
            </a:r>
            <a:r>
              <a:rPr lang="en-US" sz="2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৪৫মিনিট</a:t>
            </a:r>
          </a:p>
          <a:p>
            <a:pPr algn="ctr" fontAlgn="auto">
              <a:defRPr/>
            </a:pPr>
            <a:r>
              <a:rPr lang="en-US" sz="28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তারিখঃ</a:t>
            </a:r>
            <a:r>
              <a:rPr lang="en-US" sz="2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2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304800"/>
            <a:ext cx="3733800" cy="4648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5099537"/>
            <a:ext cx="5410200" cy="160606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12732260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590800" y="35169"/>
            <a:ext cx="40116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এসো</a:t>
            </a:r>
            <a:r>
              <a:rPr lang="bn-BD" sz="3200" b="1" u="sng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b="1" u="sng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ছবি দেখে চিন্তা</a:t>
            </a:r>
            <a:r>
              <a:rPr lang="en-US" sz="3200" b="1" u="sng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ক</a:t>
            </a:r>
            <a:r>
              <a:rPr lang="bn-BD" sz="3200" b="1" u="sng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রে বলি</a:t>
            </a:r>
            <a:endParaRPr lang="en-US" sz="3200" b="1" u="sng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9" name="Picture 2" descr="পদোন্নতি কি এর চিত্র ফলাফল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433" y="619942"/>
            <a:ext cx="3733800" cy="321201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পদোন্নতি কি এর চিত্র ফলাফল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6633" y="619943"/>
            <a:ext cx="4267200" cy="321201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AutoShape 2" descr="promotion এর চিত্র ফলাফল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433" y="3962400"/>
            <a:ext cx="3733800" cy="2667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96633" y="3962400"/>
            <a:ext cx="4267200" cy="26193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76195309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2" y="304800"/>
            <a:ext cx="89915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400" b="1" dirty="0" smtClean="0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প্রশ্ন- </a:t>
            </a:r>
            <a:r>
              <a:rPr lang="bn-BD" sz="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ছবিগুলো দেখে আমরা কী বুঝতে পারলাম?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87923" y="5311786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800" b="1" dirty="0" smtClean="0">
                <a:ln w="0"/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উত্তর- </a:t>
            </a:r>
            <a:r>
              <a:rPr lang="en-US" sz="4800" b="1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কর্মী</a:t>
            </a:r>
            <a:r>
              <a:rPr lang="bn-BD" sz="48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 আর্থিক সুযোগ-সুবিধা, দায়িত্ব, ক্ষমতা ও মর্যাদা বৃদ্ধিকে পদোন্নতি বলে।</a:t>
            </a:r>
            <a:endParaRPr lang="en-US" sz="4800" b="1" dirty="0">
              <a:ln w="0"/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1030" name="Picture 6" descr="পদোন্নতি কি এর চিত্র ফলাফল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608442"/>
            <a:ext cx="4343399" cy="342203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promotion এর চিত্র ফলাফল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678" y="1596718"/>
            <a:ext cx="4343399" cy="343376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596608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3" name="applause.wav"/>
          </p:stSnd>
        </p:sndAc>
      </p:transition>
    </mc:Choice>
    <mc:Fallback>
      <p:transition spd="slow">
        <p:fade/>
        <p:sndAc>
          <p:stSnd>
            <p:snd r:embed="rId3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 rot="18385842">
            <a:off x="-64491" y="1189940"/>
            <a:ext cx="2967514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bliqueTopLeft"/>
              <a:lightRig rig="threePt" dir="t"/>
            </a:scene3d>
          </a:bodyPr>
          <a:lstStyle/>
          <a:p>
            <a:r>
              <a:rPr lang="bn-BD" sz="4400" u="sng" dirty="0" smtClean="0">
                <a:ln w="0">
                  <a:solidFill>
                    <a:schemeClr val="accent5">
                      <a:lumMod val="20000"/>
                      <a:lumOff val="80000"/>
                    </a:schemeClr>
                  </a:solidFill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</a:t>
            </a:r>
            <a:r>
              <a:rPr lang="bn-BD" sz="2800" u="sng" dirty="0" smtClean="0">
                <a:ln w="0">
                  <a:solidFill>
                    <a:schemeClr val="accent5">
                      <a:lumMod val="20000"/>
                      <a:lumOff val="80000"/>
                    </a:schemeClr>
                  </a:solidFill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জকের পাঠের বিষয়-</a:t>
            </a:r>
            <a:endParaRPr lang="en-US" sz="2800" u="sng" dirty="0">
              <a:ln w="0">
                <a:solidFill>
                  <a:schemeClr val="accent5">
                    <a:lumMod val="20000"/>
                    <a:lumOff val="80000"/>
                  </a:schemeClr>
                </a:solidFill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6200" y="5874603"/>
            <a:ext cx="89724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" indent="-68580" algn="ctr">
              <a:defRPr/>
            </a:pPr>
            <a:r>
              <a:rPr lang="bn-BD" sz="4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পদোন্নতি </a:t>
            </a:r>
            <a:r>
              <a:rPr lang="en-US" sz="4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</a:t>
            </a:r>
            <a:r>
              <a:rPr lang="en-US" sz="4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promotion</a:t>
            </a:r>
            <a:endParaRPr lang="en-US" sz="48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9218" name="Picture 2" descr="পদোন্নতি এর চিত্র ফলাফল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612634"/>
            <a:ext cx="6382644" cy="50261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759249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3" name="applause.wav"/>
          </p:stSnd>
        </p:sndAc>
      </p:transition>
    </mc:Choice>
    <mc:Fallback>
      <p:transition spd="slow">
        <p:fade/>
        <p:sndAc>
          <p:stSnd>
            <p:snd r:embed="rId3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wn Arrow 1"/>
          <p:cNvSpPr/>
          <p:nvPr/>
        </p:nvSpPr>
        <p:spPr>
          <a:xfrm>
            <a:off x="703552" y="2124085"/>
            <a:ext cx="4772024" cy="1062038"/>
          </a:xfrm>
          <a:prstGeom prst="downArrow">
            <a:avLst>
              <a:gd name="adj1" fmla="val 100000"/>
              <a:gd name="adj2" fmla="val 40357"/>
            </a:avLst>
          </a:prstGeom>
          <a:solidFill>
            <a:schemeClr val="accent1">
              <a:lumMod val="40000"/>
              <a:lumOff val="60000"/>
            </a:schemeClr>
          </a:solidFill>
          <a:effectLst>
            <a:softEdge rad="317500"/>
          </a:effectLst>
        </p:spPr>
        <p:style>
          <a:lnRef idx="1">
            <a:schemeClr val="accent2"/>
          </a:lnRef>
          <a:fillRef idx="1002">
            <a:schemeClr val="dk1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perspectiveLeft"/>
              <a:lightRig rig="threePt" dir="t"/>
            </a:scene3d>
          </a:bodyPr>
          <a:lstStyle/>
          <a:p>
            <a:r>
              <a:rPr lang="bn-BD" sz="440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এই </a:t>
            </a:r>
            <a:r>
              <a:rPr lang="en-US" sz="440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bn-BD" sz="440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শেষে</a:t>
            </a:r>
            <a:r>
              <a:rPr lang="en-US" sz="440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শিক্ষার্থীরা</a:t>
            </a:r>
            <a:r>
              <a:rPr lang="en-US" sz="440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-</a:t>
            </a:r>
          </a:p>
        </p:txBody>
      </p:sp>
      <p:sp>
        <p:nvSpPr>
          <p:cNvPr id="7" name="Minus 6"/>
          <p:cNvSpPr/>
          <p:nvPr/>
        </p:nvSpPr>
        <p:spPr>
          <a:xfrm>
            <a:off x="2324100" y="6072899"/>
            <a:ext cx="4495800" cy="228600"/>
          </a:xfrm>
          <a:prstGeom prst="mathMinus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398045" y="771198"/>
            <a:ext cx="2347911" cy="836154"/>
          </a:xfrm>
          <a:prstGeom prst="roundRect">
            <a:avLst>
              <a:gd name="adj" fmla="val 15378"/>
            </a:avLst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ctr"/>
            <a:r>
              <a:rPr lang="bn-BD" sz="44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</a:t>
            </a:r>
            <a:r>
              <a:rPr lang="bn-BD" sz="40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খনফল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3616965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bn-BD" sz="5400" dirty="0">
                <a:latin typeface="NikoshBAN" panose="02000000000000000000" pitchFamily="2" charset="0"/>
                <a:cs typeface="NikoshBAN" panose="02000000000000000000" pitchFamily="2" charset="0"/>
              </a:rPr>
              <a:t>১।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5400" dirty="0">
                <a:latin typeface="NikoshBAN" panose="02000000000000000000" pitchFamily="2" charset="0"/>
                <a:cs typeface="NikoshBAN" panose="02000000000000000000" pitchFamily="2" charset="0"/>
              </a:rPr>
              <a:t>পদোন্নতির ধারণা ব্যাখ্যা করতে পারবে</a:t>
            </a:r>
          </a:p>
          <a:p>
            <a:r>
              <a:rPr lang="bn-BD" sz="5400" dirty="0">
                <a:latin typeface="NikoshBAN" panose="02000000000000000000" pitchFamily="2" charset="0"/>
                <a:cs typeface="NikoshBAN" panose="02000000000000000000" pitchFamily="2" charset="0"/>
              </a:rPr>
              <a:t>২। পদোন্নতির ভিত্তিসমুহ বলতে পারবে</a:t>
            </a:r>
            <a:endParaRPr lang="bn-BD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524913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762000"/>
            <a:ext cx="9144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s-IN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কম দায়িত্ব পূর্ণ পদ হতে অপেক্ষাকৃত উচ্চতর দায়িত্বপূর্ণ পদে কোন কর্মীকে উন্নীত করাকে পদোন্নতি বলে।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67000" y="0"/>
            <a:ext cx="295144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পদোন্নতির ধারণা </a:t>
            </a:r>
            <a:endParaRPr lang="en-US" sz="40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2362200"/>
            <a:ext cx="6934200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05427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801210492"/>
              </p:ext>
            </p:extLst>
          </p:nvPr>
        </p:nvGraphicFramePr>
        <p:xfrm>
          <a:off x="76200" y="2133600"/>
          <a:ext cx="8991600" cy="4622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ctangle 3"/>
          <p:cNvSpPr/>
          <p:nvPr/>
        </p:nvSpPr>
        <p:spPr>
          <a:xfrm>
            <a:off x="2590800" y="609600"/>
            <a:ext cx="295144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পদোন্নতির ধারণা </a:t>
            </a:r>
            <a:endParaRPr lang="en-US" sz="40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7044816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00200" y="14287"/>
            <a:ext cx="524694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6000" dirty="0">
                <a:latin typeface="NikoshBAN" panose="02000000000000000000" pitchFamily="2" charset="0"/>
                <a:cs typeface="NikoshBAN" panose="02000000000000000000" pitchFamily="2" charset="0"/>
              </a:rPr>
              <a:t>পদোন্নতির ভিত্তিসমুহ </a:t>
            </a:r>
            <a:endParaRPr lang="en-US" sz="6000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12399376"/>
              </p:ext>
            </p:extLst>
          </p:nvPr>
        </p:nvGraphicFramePr>
        <p:xfrm>
          <a:off x="0" y="1029950"/>
          <a:ext cx="9144000" cy="5828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0684430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EC8E65AB-FF3B-4AE0-A5FF-4AF2B8EC99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C04AD0FF-72B7-406C-B1E6-FE4E143031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13AB99B-FE90-47F7-AC88-81F36239AE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E980D685-763C-406F-9499-C4ABD093A7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42C1633-0EDE-47D9-9006-E1A882847A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1B3B771-9931-4E03-AAE8-505E4A5A69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C83B7C6-C504-4C7E-9255-37EF5FA719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lvlAtOnce"/>
        </p:bldSub>
      </p:bldGraphic>
    </p:bld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7823</TotalTime>
  <Words>284</Words>
  <Application>Microsoft Office PowerPoint</Application>
  <PresentationFormat>On-screen Show (4:3)</PresentationFormat>
  <Paragraphs>56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Calibri</vt:lpstr>
      <vt:lpstr>Century Gothic</vt:lpstr>
      <vt:lpstr>NikoshBAN</vt:lpstr>
      <vt:lpstr>Times New Roman</vt:lpstr>
      <vt:lpstr>Vrinda</vt:lpstr>
      <vt:lpstr>Wingdings 3</vt:lpstr>
      <vt:lpstr>Slice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ABBAS</cp:lastModifiedBy>
  <cp:revision>1362</cp:revision>
  <dcterms:created xsi:type="dcterms:W3CDTF">2006-08-16T00:00:00Z</dcterms:created>
  <dcterms:modified xsi:type="dcterms:W3CDTF">2016-03-22T05:33:46Z</dcterms:modified>
</cp:coreProperties>
</file>